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5"/>
  </p:sldMasterIdLst>
  <p:notesMasterIdLst>
    <p:notesMasterId r:id="rId6"/>
  </p:notesMasterIdLst>
  <p:sldIdLst>
    <p:sldId id="256" r:id="rId7"/>
    <p:sldId id="257" r:id="rId8"/>
    <p:sldId id="258" r:id="rId9"/>
    <p:sldId id="259" r:id="rId10"/>
    <p:sldId id="260" r:id="rId11"/>
    <p:sldId id="261" r:id="rId12"/>
  </p:sldIdLst>
  <p:sldSz cy="10058400" cx="7772400"/>
  <p:notesSz cx="9388475" cy="7102475"/>
  <p:embeddedFontLst>
    <p:embeddedFont>
      <p:font typeface="Amatic SC"/>
      <p:regular r:id="rId13"/>
      <p:bold r:id="rId14"/>
    </p:embeddedFont>
    <p:embeddedFont>
      <p:font typeface="Inder"/>
      <p:regular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C72FE60-AA23-4576-8B67-88E45D11A0C4}">
  <a:tblStyle styleId="{2C72FE60-AA23-4576-8B67-88E45D11A0C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a:seCell>
    <a:swCell>
      <a:tcTxStyle/>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a:neCell>
    <a:nwCell>
      <a:tcTxStyle/>
    </a:nwCell>
  </a:tblStyle>
  <a:tblStyle styleId="{6B2E7D78-7458-46F6-8A91-277EA53BD939}" styleName="Table_1">
    <a:wholeTbl>
      <a:tcTxStyle b="off" i="off">
        <a:font>
          <a:latin typeface="Calibri"/>
          <a:ea typeface="Calibri"/>
          <a:cs typeface="Calibri"/>
        </a:font>
        <a:srgbClr val="000000"/>
      </a:tcTxStyle>
      <a:tcStyle>
        <a:tcBdr>
          <a:left>
            <a:ln cap="flat" cmpd="sng" w="12700">
              <a:solidFill>
                <a:srgbClr val="FFFFFF"/>
              </a:solidFill>
              <a:prstDash val="solid"/>
              <a:round/>
              <a:headEnd len="sm" w="sm" type="none"/>
              <a:tailEnd len="sm" w="sm" type="none"/>
            </a:ln>
          </a:left>
          <a:right>
            <a:ln cap="flat" cmpd="sng" w="12700">
              <a:solidFill>
                <a:srgbClr val="FFFFFF"/>
              </a:solidFill>
              <a:prstDash val="solid"/>
              <a:round/>
              <a:headEnd len="sm" w="sm" type="none"/>
              <a:tailEnd len="sm" w="sm" type="none"/>
            </a:ln>
          </a:right>
          <a:top>
            <a:ln cap="flat" cmpd="sng" w="12700">
              <a:solidFill>
                <a:srgbClr val="FFFFFF"/>
              </a:solidFill>
              <a:prstDash val="solid"/>
              <a:round/>
              <a:headEnd len="sm" w="sm" type="none"/>
              <a:tailEnd len="sm" w="sm" type="none"/>
            </a:ln>
          </a:top>
          <a:bottom>
            <a:ln cap="flat" cmpd="sng" w="12700">
              <a:solidFill>
                <a:srgbClr val="FFFFFF"/>
              </a:solidFill>
              <a:prstDash val="solid"/>
              <a:round/>
              <a:headEnd len="sm" w="sm" type="none"/>
              <a:tailEnd len="sm" w="sm" type="none"/>
            </a:ln>
          </a:bottom>
          <a:insideH>
            <a:ln cap="flat" cmpd="sng" w="12700">
              <a:solidFill>
                <a:srgbClr val="FFFFFF"/>
              </a:solidFill>
              <a:prstDash val="solid"/>
              <a:round/>
              <a:headEnd len="sm" w="sm" type="none"/>
              <a:tailEnd len="sm" w="sm" type="none"/>
            </a:ln>
          </a:insideH>
          <a:insideV>
            <a:ln cap="flat" cmpd="sng" w="12700">
              <a:solidFill>
                <a:srgbClr val="FFFFFF"/>
              </a:solidFill>
              <a:prstDash val="solid"/>
              <a:round/>
              <a:headEnd len="sm" w="sm" type="none"/>
              <a:tailEnd len="sm" w="sm" type="none"/>
            </a:ln>
          </a:insideV>
        </a:tcBdr>
        <a:fill>
          <a:solidFill>
            <a:srgbClr val="E9EFF7"/>
          </a:solidFill>
        </a:fill>
      </a:tcStyle>
    </a:wholeTbl>
    <a:band1H>
      <a:tcTxStyle/>
      <a:tcStyle>
        <a:fill>
          <a:solidFill>
            <a:srgbClr val="D0DEEF"/>
          </a:solidFill>
        </a:fill>
      </a:tcStyle>
    </a:band1H>
    <a:band2H>
      <a:tcTxStyle/>
    </a:band2H>
    <a:band1V>
      <a:tcTxStyle/>
      <a:tcStyle>
        <a:fill>
          <a:solidFill>
            <a:srgbClr val="D0DEEF"/>
          </a:solidFill>
        </a:fill>
      </a:tcStyle>
    </a:band1V>
    <a:band2V>
      <a:tcTxStyle/>
    </a:band2V>
    <a:lastCol>
      <a:tcTxStyle b="on" i="off">
        <a:font>
          <a:latin typeface="Calibri"/>
          <a:ea typeface="Calibri"/>
          <a:cs typeface="Calibri"/>
        </a:font>
        <a:srgbClr val="FFFFFF"/>
      </a:tcTxStyle>
      <a:tcStyle>
        <a:fill>
          <a:solidFill>
            <a:srgbClr val="5B9BD5"/>
          </a:solidFill>
        </a:fill>
      </a:tcStyle>
    </a:lastCol>
    <a:firstCol>
      <a:tcTxStyle b="on" i="off">
        <a:font>
          <a:latin typeface="Calibri"/>
          <a:ea typeface="Calibri"/>
          <a:cs typeface="Calibri"/>
        </a:font>
        <a:srgbClr val="FFFFFF"/>
      </a:tcTxStyle>
      <a:tcStyle>
        <a:fill>
          <a:solidFill>
            <a:srgbClr val="5B9BD5"/>
          </a:solidFill>
        </a:fill>
      </a:tcStyle>
    </a:firstCol>
    <a:lastRow>
      <a:tcTxStyle b="on" i="off">
        <a:font>
          <a:latin typeface="Calibri"/>
          <a:ea typeface="Calibri"/>
          <a:cs typeface="Calibri"/>
        </a:font>
        <a:srgbClr val="FFFFFF"/>
      </a:tcTxStyle>
      <a:tcStyle>
        <a:tcBdr>
          <a:top>
            <a:ln cap="flat" cmpd="sng" w="38100">
              <a:solidFill>
                <a:srgbClr val="FFFFFF"/>
              </a:solidFill>
              <a:prstDash val="solid"/>
              <a:round/>
              <a:headEnd len="sm" w="sm" type="none"/>
              <a:tailEnd len="sm" w="sm" type="none"/>
            </a:ln>
          </a:top>
        </a:tcBdr>
        <a:fill>
          <a:solidFill>
            <a:srgbClr val="5B9BD5"/>
          </a:solidFill>
        </a:fill>
      </a:tcStyle>
    </a:lastRow>
    <a:seCell>
      <a:tcTxStyle/>
    </a:seCell>
    <a:swCell>
      <a:tcTxStyle/>
    </a:swCell>
    <a:firstRow>
      <a:tcTxStyle b="on" i="off">
        <a:font>
          <a:latin typeface="Calibri"/>
          <a:ea typeface="Calibri"/>
          <a:cs typeface="Calibri"/>
        </a:font>
        <a:srgbClr val="FFFFFF"/>
      </a:tcTxStyle>
      <a:tcStyle>
        <a:tcBdr>
          <a:bottom>
            <a:ln cap="flat" cmpd="sng" w="38100">
              <a:solidFill>
                <a:srgbClr val="FFFFFF"/>
              </a:solidFill>
              <a:prstDash val="solid"/>
              <a:round/>
              <a:headEnd len="sm" w="sm" type="none"/>
              <a:tailEnd len="sm" w="sm" type="none"/>
            </a:ln>
          </a:bottom>
        </a:tcBdr>
        <a:fill>
          <a:solidFill>
            <a:srgbClr val="5B9BD5"/>
          </a:solidFill>
        </a:fill>
      </a:tc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font" Target="fonts/AmaticSC-regular.fntdata"/><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font" Target="fonts/Inder-regular.fntdata"/><Relationship Id="rId14" Type="http://schemas.openxmlformats.org/officeDocument/2006/relationships/font" Target="fonts/AmaticSC-bold.fnt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938825" y="3373675"/>
            <a:ext cx="7510775" cy="31961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5:notes"/>
          <p:cNvSpPr txBox="1"/>
          <p:nvPr>
            <p:ph idx="1" type="body"/>
          </p:nvPr>
        </p:nvSpPr>
        <p:spPr>
          <a:xfrm>
            <a:off x="938825" y="3373675"/>
            <a:ext cx="7510775" cy="319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5:notes"/>
          <p:cNvSpPr/>
          <p:nvPr>
            <p:ph idx="2" type="sldImg"/>
          </p:nvPr>
        </p:nvSpPr>
        <p:spPr>
          <a:xfrm>
            <a:off x="1565050" y="532675"/>
            <a:ext cx="6259275" cy="2663425"/>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2f30278edef_0_0: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g2f30278edef_0_0: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f30278edef_0_17: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g2f30278edef_0_17: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f30278edef_0_34: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g2f30278edef_0_34: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f30278edef_0_51: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g2f30278edef_0_51: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f30278edef_0_68:notes"/>
          <p:cNvSpPr txBox="1"/>
          <p:nvPr>
            <p:ph idx="1" type="body"/>
          </p:nvPr>
        </p:nvSpPr>
        <p:spPr>
          <a:xfrm>
            <a:off x="938825" y="3373675"/>
            <a:ext cx="7510800" cy="319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g2f30278edef_0_68:notes"/>
          <p:cNvSpPr/>
          <p:nvPr>
            <p:ph idx="2" type="sldImg"/>
          </p:nvPr>
        </p:nvSpPr>
        <p:spPr>
          <a:xfrm>
            <a:off x="1565050" y="532675"/>
            <a:ext cx="6259200" cy="2663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582930" y="1646133"/>
            <a:ext cx="6606540" cy="350181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971550" y="5282989"/>
            <a:ext cx="5829300" cy="242845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850"/>
              </a:spcBef>
              <a:spcAft>
                <a:spcPts val="0"/>
              </a:spcAft>
              <a:buClr>
                <a:schemeClr val="dk1"/>
              </a:buClr>
              <a:buSzPts val="2040"/>
              <a:buNone/>
              <a:defRPr sz="2040"/>
            </a:lvl1pPr>
            <a:lvl2pPr lvl="1" algn="ctr">
              <a:lnSpc>
                <a:spcPct val="90000"/>
              </a:lnSpc>
              <a:spcBef>
                <a:spcPts val="425"/>
              </a:spcBef>
              <a:spcAft>
                <a:spcPts val="0"/>
              </a:spcAft>
              <a:buClr>
                <a:schemeClr val="dk1"/>
              </a:buClr>
              <a:buSzPts val="1700"/>
              <a:buNone/>
              <a:defRPr sz="1700"/>
            </a:lvl2pPr>
            <a:lvl3pPr lvl="2" algn="ctr">
              <a:lnSpc>
                <a:spcPct val="90000"/>
              </a:lnSpc>
              <a:spcBef>
                <a:spcPts val="425"/>
              </a:spcBef>
              <a:spcAft>
                <a:spcPts val="0"/>
              </a:spcAft>
              <a:buClr>
                <a:schemeClr val="dk1"/>
              </a:buClr>
              <a:buSzPts val="1530"/>
              <a:buNone/>
              <a:defRPr sz="1530"/>
            </a:lvl3pPr>
            <a:lvl4pPr lvl="3" algn="ctr">
              <a:lnSpc>
                <a:spcPct val="90000"/>
              </a:lnSpc>
              <a:spcBef>
                <a:spcPts val="425"/>
              </a:spcBef>
              <a:spcAft>
                <a:spcPts val="0"/>
              </a:spcAft>
              <a:buClr>
                <a:schemeClr val="dk1"/>
              </a:buClr>
              <a:buSzPts val="1360"/>
              <a:buNone/>
              <a:defRPr sz="1360"/>
            </a:lvl4pPr>
            <a:lvl5pPr lvl="4" algn="ctr">
              <a:lnSpc>
                <a:spcPct val="90000"/>
              </a:lnSpc>
              <a:spcBef>
                <a:spcPts val="425"/>
              </a:spcBef>
              <a:spcAft>
                <a:spcPts val="0"/>
              </a:spcAft>
              <a:buClr>
                <a:schemeClr val="dk1"/>
              </a:buClr>
              <a:buSzPts val="1360"/>
              <a:buNone/>
              <a:defRPr sz="1360"/>
            </a:lvl5pPr>
            <a:lvl6pPr lvl="5" algn="ctr">
              <a:lnSpc>
                <a:spcPct val="90000"/>
              </a:lnSpc>
              <a:spcBef>
                <a:spcPts val="425"/>
              </a:spcBef>
              <a:spcAft>
                <a:spcPts val="0"/>
              </a:spcAft>
              <a:buClr>
                <a:schemeClr val="dk1"/>
              </a:buClr>
              <a:buSzPts val="1360"/>
              <a:buNone/>
              <a:defRPr sz="1360"/>
            </a:lvl6pPr>
            <a:lvl7pPr lvl="6" algn="ctr">
              <a:lnSpc>
                <a:spcPct val="90000"/>
              </a:lnSpc>
              <a:spcBef>
                <a:spcPts val="425"/>
              </a:spcBef>
              <a:spcAft>
                <a:spcPts val="0"/>
              </a:spcAft>
              <a:buClr>
                <a:schemeClr val="dk1"/>
              </a:buClr>
              <a:buSzPts val="1360"/>
              <a:buNone/>
              <a:defRPr sz="1360"/>
            </a:lvl7pPr>
            <a:lvl8pPr lvl="7" algn="ctr">
              <a:lnSpc>
                <a:spcPct val="90000"/>
              </a:lnSpc>
              <a:spcBef>
                <a:spcPts val="425"/>
              </a:spcBef>
              <a:spcAft>
                <a:spcPts val="0"/>
              </a:spcAft>
              <a:buClr>
                <a:schemeClr val="dk1"/>
              </a:buClr>
              <a:buSzPts val="1360"/>
              <a:buNone/>
              <a:defRPr sz="1360"/>
            </a:lvl8pPr>
            <a:lvl9pPr lvl="8" algn="ctr">
              <a:lnSpc>
                <a:spcPct val="90000"/>
              </a:lnSpc>
              <a:spcBef>
                <a:spcPts val="425"/>
              </a:spcBef>
              <a:spcAft>
                <a:spcPts val="0"/>
              </a:spcAft>
              <a:buClr>
                <a:schemeClr val="dk1"/>
              </a:buClr>
              <a:buSzPts val="1360"/>
              <a:buNone/>
              <a:defRPr sz="1360"/>
            </a:lvl9pPr>
          </a:lstStyle>
          <a:p/>
        </p:txBody>
      </p:sp>
      <p:sp>
        <p:nvSpPr>
          <p:cNvPr id="14" name="Google Shape;14;p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695219" y="2516718"/>
            <a:ext cx="6381962" cy="670369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1" name="Google Shape;71;p1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2138071" y="3959569"/>
            <a:ext cx="8524029" cy="167592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1262353" y="2332223"/>
            <a:ext cx="8524029" cy="493061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77" name="Google Shape;77;p12"/>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20" name="Google Shape;20;p3"/>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530305" y="2507618"/>
            <a:ext cx="6703695" cy="4184014"/>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5100"/>
              <a:buFont typeface="Calibri"/>
              <a:buNone/>
              <a:defRPr sz="51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530305" y="6731215"/>
            <a:ext cx="6703695" cy="220027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sz="2040">
                <a:solidFill>
                  <a:schemeClr val="dk1"/>
                </a:solidFill>
              </a:defRPr>
            </a:lvl1pPr>
            <a:lvl2pPr indent="-228600" lvl="1" marL="914400" algn="l">
              <a:lnSpc>
                <a:spcPct val="90000"/>
              </a:lnSpc>
              <a:spcBef>
                <a:spcPts val="425"/>
              </a:spcBef>
              <a:spcAft>
                <a:spcPts val="0"/>
              </a:spcAft>
              <a:buClr>
                <a:srgbClr val="888888"/>
              </a:buClr>
              <a:buSzPts val="1700"/>
              <a:buNone/>
              <a:defRPr sz="1700">
                <a:solidFill>
                  <a:srgbClr val="888888"/>
                </a:solidFill>
              </a:defRPr>
            </a:lvl2pPr>
            <a:lvl3pPr indent="-228600" lvl="2" marL="1371600" algn="l">
              <a:lnSpc>
                <a:spcPct val="90000"/>
              </a:lnSpc>
              <a:spcBef>
                <a:spcPts val="425"/>
              </a:spcBef>
              <a:spcAft>
                <a:spcPts val="0"/>
              </a:spcAft>
              <a:buClr>
                <a:srgbClr val="888888"/>
              </a:buClr>
              <a:buSzPts val="1530"/>
              <a:buNone/>
              <a:defRPr sz="1530">
                <a:solidFill>
                  <a:srgbClr val="888888"/>
                </a:solidFill>
              </a:defRPr>
            </a:lvl3pPr>
            <a:lvl4pPr indent="-228600" lvl="3" marL="1828800" algn="l">
              <a:lnSpc>
                <a:spcPct val="90000"/>
              </a:lnSpc>
              <a:spcBef>
                <a:spcPts val="425"/>
              </a:spcBef>
              <a:spcAft>
                <a:spcPts val="0"/>
              </a:spcAft>
              <a:buClr>
                <a:srgbClr val="888888"/>
              </a:buClr>
              <a:buSzPts val="1360"/>
              <a:buNone/>
              <a:defRPr sz="1360">
                <a:solidFill>
                  <a:srgbClr val="888888"/>
                </a:solidFill>
              </a:defRPr>
            </a:lvl4pPr>
            <a:lvl5pPr indent="-228600" lvl="4" marL="2286000" algn="l">
              <a:lnSpc>
                <a:spcPct val="90000"/>
              </a:lnSpc>
              <a:spcBef>
                <a:spcPts val="425"/>
              </a:spcBef>
              <a:spcAft>
                <a:spcPts val="0"/>
              </a:spcAft>
              <a:buClr>
                <a:srgbClr val="888888"/>
              </a:buClr>
              <a:buSzPts val="1360"/>
              <a:buNone/>
              <a:defRPr sz="1360">
                <a:solidFill>
                  <a:srgbClr val="888888"/>
                </a:solidFill>
              </a:defRPr>
            </a:lvl5pPr>
            <a:lvl6pPr indent="-228600" lvl="5" marL="2743200" algn="l">
              <a:lnSpc>
                <a:spcPct val="90000"/>
              </a:lnSpc>
              <a:spcBef>
                <a:spcPts val="425"/>
              </a:spcBef>
              <a:spcAft>
                <a:spcPts val="0"/>
              </a:spcAft>
              <a:buClr>
                <a:srgbClr val="888888"/>
              </a:buClr>
              <a:buSzPts val="1360"/>
              <a:buNone/>
              <a:defRPr sz="1360">
                <a:solidFill>
                  <a:srgbClr val="888888"/>
                </a:solidFill>
              </a:defRPr>
            </a:lvl6pPr>
            <a:lvl7pPr indent="-228600" lvl="6" marL="3200400" algn="l">
              <a:lnSpc>
                <a:spcPct val="90000"/>
              </a:lnSpc>
              <a:spcBef>
                <a:spcPts val="425"/>
              </a:spcBef>
              <a:spcAft>
                <a:spcPts val="0"/>
              </a:spcAft>
              <a:buClr>
                <a:srgbClr val="888888"/>
              </a:buClr>
              <a:buSzPts val="1360"/>
              <a:buNone/>
              <a:defRPr sz="1360">
                <a:solidFill>
                  <a:srgbClr val="888888"/>
                </a:solidFill>
              </a:defRPr>
            </a:lvl7pPr>
            <a:lvl8pPr indent="-228600" lvl="7" marL="3657600" algn="l">
              <a:lnSpc>
                <a:spcPct val="90000"/>
              </a:lnSpc>
              <a:spcBef>
                <a:spcPts val="425"/>
              </a:spcBef>
              <a:spcAft>
                <a:spcPts val="0"/>
              </a:spcAft>
              <a:buClr>
                <a:srgbClr val="888888"/>
              </a:buClr>
              <a:buSzPts val="1360"/>
              <a:buNone/>
              <a:defRPr sz="1360">
                <a:solidFill>
                  <a:srgbClr val="888888"/>
                </a:solidFill>
              </a:defRPr>
            </a:lvl8pPr>
            <a:lvl9pPr indent="-228600" lvl="8" marL="4114800" algn="l">
              <a:lnSpc>
                <a:spcPct val="90000"/>
              </a:lnSpc>
              <a:spcBef>
                <a:spcPts val="425"/>
              </a:spcBef>
              <a:spcAft>
                <a:spcPts val="0"/>
              </a:spcAft>
              <a:buClr>
                <a:srgbClr val="888888"/>
              </a:buClr>
              <a:buSzPts val="1360"/>
              <a:buNone/>
              <a:defRPr sz="1360">
                <a:solidFill>
                  <a:srgbClr val="888888"/>
                </a:solidFill>
              </a:defRPr>
            </a:lvl9pPr>
          </a:lstStyle>
          <a:p/>
        </p:txBody>
      </p:sp>
      <p:sp>
        <p:nvSpPr>
          <p:cNvPr id="26" name="Google Shape;26;p4"/>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534353"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2" name="Google Shape;32;p5"/>
          <p:cNvSpPr txBox="1"/>
          <p:nvPr>
            <p:ph idx="2" type="body"/>
          </p:nvPr>
        </p:nvSpPr>
        <p:spPr>
          <a:xfrm>
            <a:off x="3934778" y="2677584"/>
            <a:ext cx="3303270" cy="63819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33" name="Google Shape;33;p5"/>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535365"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535366" y="2465706"/>
            <a:ext cx="3288089"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39" name="Google Shape;39;p6"/>
          <p:cNvSpPr txBox="1"/>
          <p:nvPr>
            <p:ph idx="2" type="body"/>
          </p:nvPr>
        </p:nvSpPr>
        <p:spPr>
          <a:xfrm>
            <a:off x="535366" y="3674110"/>
            <a:ext cx="3288089"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0" name="Google Shape;40;p6"/>
          <p:cNvSpPr txBox="1"/>
          <p:nvPr>
            <p:ph idx="3" type="body"/>
          </p:nvPr>
        </p:nvSpPr>
        <p:spPr>
          <a:xfrm>
            <a:off x="3934778" y="2465706"/>
            <a:ext cx="3304282" cy="1208404"/>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2040"/>
              <a:buNone/>
              <a:defRPr b="1" sz="2040"/>
            </a:lvl1pPr>
            <a:lvl2pPr indent="-228600" lvl="1" marL="914400" algn="l">
              <a:lnSpc>
                <a:spcPct val="90000"/>
              </a:lnSpc>
              <a:spcBef>
                <a:spcPts val="425"/>
              </a:spcBef>
              <a:spcAft>
                <a:spcPts val="0"/>
              </a:spcAft>
              <a:buClr>
                <a:schemeClr val="dk1"/>
              </a:buClr>
              <a:buSzPts val="1700"/>
              <a:buNone/>
              <a:defRPr b="1" sz="1700"/>
            </a:lvl2pPr>
            <a:lvl3pPr indent="-228600" lvl="2" marL="1371600" algn="l">
              <a:lnSpc>
                <a:spcPct val="90000"/>
              </a:lnSpc>
              <a:spcBef>
                <a:spcPts val="425"/>
              </a:spcBef>
              <a:spcAft>
                <a:spcPts val="0"/>
              </a:spcAft>
              <a:buClr>
                <a:schemeClr val="dk1"/>
              </a:buClr>
              <a:buSzPts val="1530"/>
              <a:buNone/>
              <a:defRPr b="1" sz="1530"/>
            </a:lvl3pPr>
            <a:lvl4pPr indent="-228600" lvl="3" marL="1828800" algn="l">
              <a:lnSpc>
                <a:spcPct val="90000"/>
              </a:lnSpc>
              <a:spcBef>
                <a:spcPts val="425"/>
              </a:spcBef>
              <a:spcAft>
                <a:spcPts val="0"/>
              </a:spcAft>
              <a:buClr>
                <a:schemeClr val="dk1"/>
              </a:buClr>
              <a:buSzPts val="1360"/>
              <a:buNone/>
              <a:defRPr b="1" sz="1360"/>
            </a:lvl4pPr>
            <a:lvl5pPr indent="-228600" lvl="4" marL="2286000" algn="l">
              <a:lnSpc>
                <a:spcPct val="90000"/>
              </a:lnSpc>
              <a:spcBef>
                <a:spcPts val="425"/>
              </a:spcBef>
              <a:spcAft>
                <a:spcPts val="0"/>
              </a:spcAft>
              <a:buClr>
                <a:schemeClr val="dk1"/>
              </a:buClr>
              <a:buSzPts val="1360"/>
              <a:buNone/>
              <a:defRPr b="1" sz="1360"/>
            </a:lvl5pPr>
            <a:lvl6pPr indent="-228600" lvl="5" marL="2743200" algn="l">
              <a:lnSpc>
                <a:spcPct val="90000"/>
              </a:lnSpc>
              <a:spcBef>
                <a:spcPts val="425"/>
              </a:spcBef>
              <a:spcAft>
                <a:spcPts val="0"/>
              </a:spcAft>
              <a:buClr>
                <a:schemeClr val="dk1"/>
              </a:buClr>
              <a:buSzPts val="1360"/>
              <a:buNone/>
              <a:defRPr b="1" sz="1360"/>
            </a:lvl6pPr>
            <a:lvl7pPr indent="-228600" lvl="6" marL="3200400" algn="l">
              <a:lnSpc>
                <a:spcPct val="90000"/>
              </a:lnSpc>
              <a:spcBef>
                <a:spcPts val="425"/>
              </a:spcBef>
              <a:spcAft>
                <a:spcPts val="0"/>
              </a:spcAft>
              <a:buClr>
                <a:schemeClr val="dk1"/>
              </a:buClr>
              <a:buSzPts val="1360"/>
              <a:buNone/>
              <a:defRPr b="1" sz="1360"/>
            </a:lvl7pPr>
            <a:lvl8pPr indent="-228600" lvl="7" marL="3657600" algn="l">
              <a:lnSpc>
                <a:spcPct val="90000"/>
              </a:lnSpc>
              <a:spcBef>
                <a:spcPts val="425"/>
              </a:spcBef>
              <a:spcAft>
                <a:spcPts val="0"/>
              </a:spcAft>
              <a:buClr>
                <a:schemeClr val="dk1"/>
              </a:buClr>
              <a:buSzPts val="1360"/>
              <a:buNone/>
              <a:defRPr b="1" sz="1360"/>
            </a:lvl8pPr>
            <a:lvl9pPr indent="-228600" lvl="8" marL="4114800" algn="l">
              <a:lnSpc>
                <a:spcPct val="90000"/>
              </a:lnSpc>
              <a:spcBef>
                <a:spcPts val="425"/>
              </a:spcBef>
              <a:spcAft>
                <a:spcPts val="0"/>
              </a:spcAft>
              <a:buClr>
                <a:schemeClr val="dk1"/>
              </a:buClr>
              <a:buSzPts val="1360"/>
              <a:buNone/>
              <a:defRPr b="1" sz="1360"/>
            </a:lvl9pPr>
          </a:lstStyle>
          <a:p/>
        </p:txBody>
      </p:sp>
      <p:sp>
        <p:nvSpPr>
          <p:cNvPr id="41" name="Google Shape;41;p6"/>
          <p:cNvSpPr txBox="1"/>
          <p:nvPr>
            <p:ph idx="4" type="body"/>
          </p:nvPr>
        </p:nvSpPr>
        <p:spPr>
          <a:xfrm>
            <a:off x="3934778" y="3674110"/>
            <a:ext cx="3304282" cy="5404062"/>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850"/>
              </a:spcBef>
              <a:spcAft>
                <a:spcPts val="0"/>
              </a:spcAft>
              <a:buClr>
                <a:schemeClr val="dk1"/>
              </a:buClr>
              <a:buSzPts val="1800"/>
              <a:buChar char="•"/>
              <a:defRPr/>
            </a:lvl1pPr>
            <a:lvl2pPr indent="-342900" lvl="1" marL="914400" algn="l">
              <a:lnSpc>
                <a:spcPct val="90000"/>
              </a:lnSpc>
              <a:spcBef>
                <a:spcPts val="425"/>
              </a:spcBef>
              <a:spcAft>
                <a:spcPts val="0"/>
              </a:spcAft>
              <a:buClr>
                <a:schemeClr val="dk1"/>
              </a:buClr>
              <a:buSzPts val="1800"/>
              <a:buChar char="•"/>
              <a:defRPr/>
            </a:lvl2pPr>
            <a:lvl3pPr indent="-342900" lvl="2" marL="1371600" algn="l">
              <a:lnSpc>
                <a:spcPct val="90000"/>
              </a:lnSpc>
              <a:spcBef>
                <a:spcPts val="425"/>
              </a:spcBef>
              <a:spcAft>
                <a:spcPts val="0"/>
              </a:spcAft>
              <a:buClr>
                <a:schemeClr val="dk1"/>
              </a:buClr>
              <a:buSzPts val="1800"/>
              <a:buChar char="•"/>
              <a:defRPr/>
            </a:lvl3pPr>
            <a:lvl4pPr indent="-342900" lvl="3" marL="1828800" algn="l">
              <a:lnSpc>
                <a:spcPct val="90000"/>
              </a:lnSpc>
              <a:spcBef>
                <a:spcPts val="425"/>
              </a:spcBef>
              <a:spcAft>
                <a:spcPts val="0"/>
              </a:spcAft>
              <a:buClr>
                <a:schemeClr val="dk1"/>
              </a:buClr>
              <a:buSzPts val="1800"/>
              <a:buChar char="•"/>
              <a:defRPr/>
            </a:lvl4pPr>
            <a:lvl5pPr indent="-342900" lvl="4" marL="2286000" algn="l">
              <a:lnSpc>
                <a:spcPct val="90000"/>
              </a:lnSpc>
              <a:spcBef>
                <a:spcPts val="425"/>
              </a:spcBef>
              <a:spcAft>
                <a:spcPts val="0"/>
              </a:spcAft>
              <a:buClr>
                <a:schemeClr val="dk1"/>
              </a:buClr>
              <a:buSzPts val="1800"/>
              <a:buChar char="•"/>
              <a:defRPr/>
            </a:lvl5pPr>
            <a:lvl6pPr indent="-342900" lvl="5" marL="2743200" algn="l">
              <a:lnSpc>
                <a:spcPct val="90000"/>
              </a:lnSpc>
              <a:spcBef>
                <a:spcPts val="425"/>
              </a:spcBef>
              <a:spcAft>
                <a:spcPts val="0"/>
              </a:spcAft>
              <a:buClr>
                <a:schemeClr val="dk1"/>
              </a:buClr>
              <a:buSzPts val="1800"/>
              <a:buChar char="•"/>
              <a:defRPr/>
            </a:lvl6pPr>
            <a:lvl7pPr indent="-342900" lvl="6" marL="3200400" algn="l">
              <a:lnSpc>
                <a:spcPct val="90000"/>
              </a:lnSpc>
              <a:spcBef>
                <a:spcPts val="425"/>
              </a:spcBef>
              <a:spcAft>
                <a:spcPts val="0"/>
              </a:spcAft>
              <a:buClr>
                <a:schemeClr val="dk1"/>
              </a:buClr>
              <a:buSzPts val="1800"/>
              <a:buChar char="•"/>
              <a:defRPr/>
            </a:lvl7pPr>
            <a:lvl8pPr indent="-342900" lvl="7" marL="3657600" algn="l">
              <a:lnSpc>
                <a:spcPct val="90000"/>
              </a:lnSpc>
              <a:spcBef>
                <a:spcPts val="425"/>
              </a:spcBef>
              <a:spcAft>
                <a:spcPts val="0"/>
              </a:spcAft>
              <a:buClr>
                <a:schemeClr val="dk1"/>
              </a:buClr>
              <a:buSzPts val="1800"/>
              <a:buChar char="•"/>
              <a:defRPr/>
            </a:lvl8pPr>
            <a:lvl9pPr indent="-342900" lvl="8" marL="4114800" algn="l">
              <a:lnSpc>
                <a:spcPct val="90000"/>
              </a:lnSpc>
              <a:spcBef>
                <a:spcPts val="425"/>
              </a:spcBef>
              <a:spcAft>
                <a:spcPts val="0"/>
              </a:spcAft>
              <a:buClr>
                <a:schemeClr val="dk1"/>
              </a:buClr>
              <a:buSzPts val="1800"/>
              <a:buChar char="•"/>
              <a:defRPr/>
            </a:lvl9pPr>
          </a:lstStyle>
          <a:p/>
        </p:txBody>
      </p:sp>
      <p:sp>
        <p:nvSpPr>
          <p:cNvPr id="42" name="Google Shape;42;p6"/>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304282" y="1448226"/>
            <a:ext cx="3934778" cy="7147983"/>
          </a:xfrm>
          <a:prstGeom prst="rect">
            <a:avLst/>
          </a:prstGeom>
          <a:noFill/>
          <a:ln>
            <a:noFill/>
          </a:ln>
        </p:spPr>
        <p:txBody>
          <a:bodyPr anchorCtr="0" anchor="t" bIns="45700" lIns="91425" spcFirstLastPara="1" rIns="91425" wrap="square" tIns="45700">
            <a:normAutofit/>
          </a:bodyPr>
          <a:lstStyle>
            <a:lvl1pPr indent="-401320" lvl="0" marL="457200" algn="l">
              <a:lnSpc>
                <a:spcPct val="90000"/>
              </a:lnSpc>
              <a:spcBef>
                <a:spcPts val="850"/>
              </a:spcBef>
              <a:spcAft>
                <a:spcPts val="0"/>
              </a:spcAft>
              <a:buClr>
                <a:schemeClr val="dk1"/>
              </a:buClr>
              <a:buSzPts val="2720"/>
              <a:buChar char="•"/>
              <a:defRPr sz="2720"/>
            </a:lvl1pPr>
            <a:lvl2pPr indent="-379730" lvl="1" marL="914400" algn="l">
              <a:lnSpc>
                <a:spcPct val="90000"/>
              </a:lnSpc>
              <a:spcBef>
                <a:spcPts val="425"/>
              </a:spcBef>
              <a:spcAft>
                <a:spcPts val="0"/>
              </a:spcAft>
              <a:buClr>
                <a:schemeClr val="dk1"/>
              </a:buClr>
              <a:buSzPts val="2380"/>
              <a:buChar char="•"/>
              <a:defRPr sz="2380"/>
            </a:lvl2pPr>
            <a:lvl3pPr indent="-358139" lvl="2" marL="1371600" algn="l">
              <a:lnSpc>
                <a:spcPct val="90000"/>
              </a:lnSpc>
              <a:spcBef>
                <a:spcPts val="425"/>
              </a:spcBef>
              <a:spcAft>
                <a:spcPts val="0"/>
              </a:spcAft>
              <a:buClr>
                <a:schemeClr val="dk1"/>
              </a:buClr>
              <a:buSzPts val="2040"/>
              <a:buChar char="•"/>
              <a:defRPr sz="2040"/>
            </a:lvl3pPr>
            <a:lvl4pPr indent="-336550" lvl="3" marL="1828800" algn="l">
              <a:lnSpc>
                <a:spcPct val="90000"/>
              </a:lnSpc>
              <a:spcBef>
                <a:spcPts val="425"/>
              </a:spcBef>
              <a:spcAft>
                <a:spcPts val="0"/>
              </a:spcAft>
              <a:buClr>
                <a:schemeClr val="dk1"/>
              </a:buClr>
              <a:buSzPts val="1700"/>
              <a:buChar char="•"/>
              <a:defRPr sz="1700"/>
            </a:lvl4pPr>
            <a:lvl5pPr indent="-336550" lvl="4" marL="2286000" algn="l">
              <a:lnSpc>
                <a:spcPct val="90000"/>
              </a:lnSpc>
              <a:spcBef>
                <a:spcPts val="425"/>
              </a:spcBef>
              <a:spcAft>
                <a:spcPts val="0"/>
              </a:spcAft>
              <a:buClr>
                <a:schemeClr val="dk1"/>
              </a:buClr>
              <a:buSzPts val="1700"/>
              <a:buChar char="•"/>
              <a:defRPr sz="1700"/>
            </a:lvl5pPr>
            <a:lvl6pPr indent="-336550" lvl="5" marL="2743200" algn="l">
              <a:lnSpc>
                <a:spcPct val="90000"/>
              </a:lnSpc>
              <a:spcBef>
                <a:spcPts val="425"/>
              </a:spcBef>
              <a:spcAft>
                <a:spcPts val="0"/>
              </a:spcAft>
              <a:buClr>
                <a:schemeClr val="dk1"/>
              </a:buClr>
              <a:buSzPts val="1700"/>
              <a:buChar char="•"/>
              <a:defRPr sz="1700"/>
            </a:lvl6pPr>
            <a:lvl7pPr indent="-336550" lvl="6" marL="3200400" algn="l">
              <a:lnSpc>
                <a:spcPct val="90000"/>
              </a:lnSpc>
              <a:spcBef>
                <a:spcPts val="425"/>
              </a:spcBef>
              <a:spcAft>
                <a:spcPts val="0"/>
              </a:spcAft>
              <a:buClr>
                <a:schemeClr val="dk1"/>
              </a:buClr>
              <a:buSzPts val="1700"/>
              <a:buChar char="•"/>
              <a:defRPr sz="1700"/>
            </a:lvl7pPr>
            <a:lvl8pPr indent="-336550" lvl="7" marL="3657600" algn="l">
              <a:lnSpc>
                <a:spcPct val="90000"/>
              </a:lnSpc>
              <a:spcBef>
                <a:spcPts val="425"/>
              </a:spcBef>
              <a:spcAft>
                <a:spcPts val="0"/>
              </a:spcAft>
              <a:buClr>
                <a:schemeClr val="dk1"/>
              </a:buClr>
              <a:buSzPts val="1700"/>
              <a:buChar char="•"/>
              <a:defRPr sz="1700"/>
            </a:lvl8pPr>
            <a:lvl9pPr indent="-336550" lvl="8" marL="4114800" algn="l">
              <a:lnSpc>
                <a:spcPct val="90000"/>
              </a:lnSpc>
              <a:spcBef>
                <a:spcPts val="425"/>
              </a:spcBef>
              <a:spcAft>
                <a:spcPts val="0"/>
              </a:spcAft>
              <a:buClr>
                <a:schemeClr val="dk1"/>
              </a:buClr>
              <a:buSzPts val="1700"/>
              <a:buChar char="•"/>
              <a:defRPr sz="1700"/>
            </a:lvl9pPr>
          </a:lstStyle>
          <a:p/>
        </p:txBody>
      </p:sp>
      <p:sp>
        <p:nvSpPr>
          <p:cNvPr id="57" name="Google Shape;57;p9"/>
          <p:cNvSpPr txBox="1"/>
          <p:nvPr>
            <p:ph idx="2"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58" name="Google Shape;58;p9"/>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535365" y="670560"/>
            <a:ext cx="2506801" cy="234696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720"/>
              <a:buFont typeface="Calibri"/>
              <a:buNone/>
              <a:defRPr sz="272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3304282" y="1448226"/>
            <a:ext cx="3934778" cy="7147983"/>
          </a:xfrm>
          <a:prstGeom prst="rect">
            <a:avLst/>
          </a:prstGeom>
          <a:noFill/>
          <a:ln>
            <a:noFill/>
          </a:ln>
        </p:spPr>
      </p:sp>
      <p:sp>
        <p:nvSpPr>
          <p:cNvPr id="64" name="Google Shape;64;p10"/>
          <p:cNvSpPr txBox="1"/>
          <p:nvPr>
            <p:ph idx="1" type="body"/>
          </p:nvPr>
        </p:nvSpPr>
        <p:spPr>
          <a:xfrm>
            <a:off x="535365" y="3017520"/>
            <a:ext cx="2506801" cy="5590329"/>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850"/>
              </a:spcBef>
              <a:spcAft>
                <a:spcPts val="0"/>
              </a:spcAft>
              <a:buClr>
                <a:schemeClr val="dk1"/>
              </a:buClr>
              <a:buSzPts val="1360"/>
              <a:buNone/>
              <a:defRPr sz="1360"/>
            </a:lvl1pPr>
            <a:lvl2pPr indent="-228600" lvl="1" marL="914400" algn="l">
              <a:lnSpc>
                <a:spcPct val="90000"/>
              </a:lnSpc>
              <a:spcBef>
                <a:spcPts val="425"/>
              </a:spcBef>
              <a:spcAft>
                <a:spcPts val="0"/>
              </a:spcAft>
              <a:buClr>
                <a:schemeClr val="dk1"/>
              </a:buClr>
              <a:buSzPts val="1190"/>
              <a:buNone/>
              <a:defRPr sz="1190"/>
            </a:lvl2pPr>
            <a:lvl3pPr indent="-228600" lvl="2" marL="1371600" algn="l">
              <a:lnSpc>
                <a:spcPct val="90000"/>
              </a:lnSpc>
              <a:spcBef>
                <a:spcPts val="425"/>
              </a:spcBef>
              <a:spcAft>
                <a:spcPts val="0"/>
              </a:spcAft>
              <a:buClr>
                <a:schemeClr val="dk1"/>
              </a:buClr>
              <a:buSzPts val="1020"/>
              <a:buNone/>
              <a:defRPr sz="1020"/>
            </a:lvl3pPr>
            <a:lvl4pPr indent="-228600" lvl="3" marL="1828800" algn="l">
              <a:lnSpc>
                <a:spcPct val="90000"/>
              </a:lnSpc>
              <a:spcBef>
                <a:spcPts val="425"/>
              </a:spcBef>
              <a:spcAft>
                <a:spcPts val="0"/>
              </a:spcAft>
              <a:buClr>
                <a:schemeClr val="dk1"/>
              </a:buClr>
              <a:buSzPts val="850"/>
              <a:buNone/>
              <a:defRPr sz="850"/>
            </a:lvl4pPr>
            <a:lvl5pPr indent="-228600" lvl="4" marL="2286000" algn="l">
              <a:lnSpc>
                <a:spcPct val="90000"/>
              </a:lnSpc>
              <a:spcBef>
                <a:spcPts val="425"/>
              </a:spcBef>
              <a:spcAft>
                <a:spcPts val="0"/>
              </a:spcAft>
              <a:buClr>
                <a:schemeClr val="dk1"/>
              </a:buClr>
              <a:buSzPts val="850"/>
              <a:buNone/>
              <a:defRPr sz="850"/>
            </a:lvl5pPr>
            <a:lvl6pPr indent="-228600" lvl="5" marL="2743200" algn="l">
              <a:lnSpc>
                <a:spcPct val="90000"/>
              </a:lnSpc>
              <a:spcBef>
                <a:spcPts val="425"/>
              </a:spcBef>
              <a:spcAft>
                <a:spcPts val="0"/>
              </a:spcAft>
              <a:buClr>
                <a:schemeClr val="dk1"/>
              </a:buClr>
              <a:buSzPts val="850"/>
              <a:buNone/>
              <a:defRPr sz="850"/>
            </a:lvl6pPr>
            <a:lvl7pPr indent="-228600" lvl="6" marL="3200400" algn="l">
              <a:lnSpc>
                <a:spcPct val="90000"/>
              </a:lnSpc>
              <a:spcBef>
                <a:spcPts val="425"/>
              </a:spcBef>
              <a:spcAft>
                <a:spcPts val="0"/>
              </a:spcAft>
              <a:buClr>
                <a:schemeClr val="dk1"/>
              </a:buClr>
              <a:buSzPts val="850"/>
              <a:buNone/>
              <a:defRPr sz="850"/>
            </a:lvl7pPr>
            <a:lvl8pPr indent="-228600" lvl="7" marL="3657600" algn="l">
              <a:lnSpc>
                <a:spcPct val="90000"/>
              </a:lnSpc>
              <a:spcBef>
                <a:spcPts val="425"/>
              </a:spcBef>
              <a:spcAft>
                <a:spcPts val="0"/>
              </a:spcAft>
              <a:buClr>
                <a:schemeClr val="dk1"/>
              </a:buClr>
              <a:buSzPts val="850"/>
              <a:buNone/>
              <a:defRPr sz="850"/>
            </a:lvl8pPr>
            <a:lvl9pPr indent="-228600" lvl="8" marL="4114800" algn="l">
              <a:lnSpc>
                <a:spcPct val="90000"/>
              </a:lnSpc>
              <a:spcBef>
                <a:spcPts val="425"/>
              </a:spcBef>
              <a:spcAft>
                <a:spcPts val="0"/>
              </a:spcAft>
              <a:buClr>
                <a:schemeClr val="dk1"/>
              </a:buClr>
              <a:buSzPts val="850"/>
              <a:buNone/>
              <a:defRPr sz="850"/>
            </a:lvl9pPr>
          </a:lstStyle>
          <a:p/>
        </p:txBody>
      </p:sp>
      <p:sp>
        <p:nvSpPr>
          <p:cNvPr id="65" name="Google Shape;65;p10"/>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534353" y="535519"/>
            <a:ext cx="6703695" cy="1944159"/>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740"/>
              <a:buFont typeface="Calibri"/>
              <a:buNone/>
              <a:defRPr b="0" i="0" sz="374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534353" y="2677584"/>
            <a:ext cx="6703695" cy="6381962"/>
          </a:xfrm>
          <a:prstGeom prst="rect">
            <a:avLst/>
          </a:prstGeom>
          <a:noFill/>
          <a:ln>
            <a:noFill/>
          </a:ln>
        </p:spPr>
        <p:txBody>
          <a:bodyPr anchorCtr="0" anchor="t" bIns="45700" lIns="91425" spcFirstLastPara="1" rIns="91425" wrap="square" tIns="45700">
            <a:normAutofit/>
          </a:bodyPr>
          <a:lstStyle>
            <a:lvl1pPr indent="-379730" lvl="0" marL="457200" marR="0" rtl="0" algn="l">
              <a:lnSpc>
                <a:spcPct val="90000"/>
              </a:lnSpc>
              <a:spcBef>
                <a:spcPts val="850"/>
              </a:spcBef>
              <a:spcAft>
                <a:spcPts val="0"/>
              </a:spcAft>
              <a:buClr>
                <a:schemeClr val="dk1"/>
              </a:buClr>
              <a:buSzPts val="2380"/>
              <a:buFont typeface="Arial"/>
              <a:buChar char="•"/>
              <a:defRPr b="0" i="0" sz="2380" u="none" cap="none" strike="noStrike">
                <a:solidFill>
                  <a:schemeClr val="dk1"/>
                </a:solidFill>
                <a:latin typeface="Calibri"/>
                <a:ea typeface="Calibri"/>
                <a:cs typeface="Calibri"/>
                <a:sym typeface="Calibri"/>
              </a:defRPr>
            </a:lvl1pPr>
            <a:lvl2pPr indent="-358140" lvl="1" marL="914400" marR="0" rtl="0" algn="l">
              <a:lnSpc>
                <a:spcPct val="90000"/>
              </a:lnSpc>
              <a:spcBef>
                <a:spcPts val="425"/>
              </a:spcBef>
              <a:spcAft>
                <a:spcPts val="0"/>
              </a:spcAft>
              <a:buClr>
                <a:schemeClr val="dk1"/>
              </a:buClr>
              <a:buSzPts val="2040"/>
              <a:buFont typeface="Arial"/>
              <a:buChar char="•"/>
              <a:defRPr b="0" i="0" sz="2040" u="none" cap="none" strike="noStrike">
                <a:solidFill>
                  <a:schemeClr val="dk1"/>
                </a:solidFill>
                <a:latin typeface="Calibri"/>
                <a:ea typeface="Calibri"/>
                <a:cs typeface="Calibri"/>
                <a:sym typeface="Calibri"/>
              </a:defRPr>
            </a:lvl2pPr>
            <a:lvl3pPr indent="-336550" lvl="2" marL="1371600" marR="0" rtl="0" algn="l">
              <a:lnSpc>
                <a:spcPct val="90000"/>
              </a:lnSpc>
              <a:spcBef>
                <a:spcPts val="425"/>
              </a:spcBef>
              <a:spcAft>
                <a:spcPts val="0"/>
              </a:spcAft>
              <a:buClr>
                <a:schemeClr val="dk1"/>
              </a:buClr>
              <a:buSzPts val="1700"/>
              <a:buFont typeface="Arial"/>
              <a:buChar char="•"/>
              <a:defRPr b="0" i="0" sz="1700" u="none" cap="none" strike="noStrike">
                <a:solidFill>
                  <a:schemeClr val="dk1"/>
                </a:solidFill>
                <a:latin typeface="Calibri"/>
                <a:ea typeface="Calibri"/>
                <a:cs typeface="Calibri"/>
                <a:sym typeface="Calibri"/>
              </a:defRPr>
            </a:lvl3pPr>
            <a:lvl4pPr indent="-325755" lvl="3" marL="1828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4pPr>
            <a:lvl5pPr indent="-325754" lvl="4" marL="22860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5pPr>
            <a:lvl6pPr indent="-325754" lvl="5" marL="27432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6pPr>
            <a:lvl7pPr indent="-325754" lvl="6" marL="32004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7pPr>
            <a:lvl8pPr indent="-325754" lvl="7" marL="36576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8pPr>
            <a:lvl9pPr indent="-325754" lvl="8" marL="4114800" marR="0" rtl="0" algn="l">
              <a:lnSpc>
                <a:spcPct val="90000"/>
              </a:lnSpc>
              <a:spcBef>
                <a:spcPts val="425"/>
              </a:spcBef>
              <a:spcAft>
                <a:spcPts val="0"/>
              </a:spcAft>
              <a:buClr>
                <a:schemeClr val="dk1"/>
              </a:buClr>
              <a:buSzPts val="1530"/>
              <a:buFont typeface="Arial"/>
              <a:buChar char="•"/>
              <a:defRPr b="0" i="0" sz="153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534353" y="9322649"/>
            <a:ext cx="1748790" cy="535517"/>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2574608" y="9322649"/>
            <a:ext cx="2623185" cy="535517"/>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02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5489258" y="9322649"/>
            <a:ext cx="1748790" cy="535517"/>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20" u="none" cap="none" strike="noStrike">
                <a:solidFill>
                  <a:srgbClr val="888888"/>
                </a:solidFill>
                <a:latin typeface="Calibri"/>
                <a:ea typeface="Calibri"/>
                <a:cs typeface="Calibri"/>
                <a:sym typeface="Calibri"/>
              </a:defRPr>
            </a:lvl1pPr>
            <a:lvl2pPr indent="0" lvl="1" marL="0" marR="0" rtl="0" algn="r">
              <a:spcBef>
                <a:spcPts val="0"/>
              </a:spcBef>
              <a:buNone/>
              <a:defRPr b="0" i="0" sz="1020" u="none" cap="none" strike="noStrike">
                <a:solidFill>
                  <a:srgbClr val="888888"/>
                </a:solidFill>
                <a:latin typeface="Calibri"/>
                <a:ea typeface="Calibri"/>
                <a:cs typeface="Calibri"/>
                <a:sym typeface="Calibri"/>
              </a:defRPr>
            </a:lvl2pPr>
            <a:lvl3pPr indent="0" lvl="2" marL="0" marR="0" rtl="0" algn="r">
              <a:spcBef>
                <a:spcPts val="0"/>
              </a:spcBef>
              <a:buNone/>
              <a:defRPr b="0" i="0" sz="1020" u="none" cap="none" strike="noStrike">
                <a:solidFill>
                  <a:srgbClr val="888888"/>
                </a:solidFill>
                <a:latin typeface="Calibri"/>
                <a:ea typeface="Calibri"/>
                <a:cs typeface="Calibri"/>
                <a:sym typeface="Calibri"/>
              </a:defRPr>
            </a:lvl3pPr>
            <a:lvl4pPr indent="0" lvl="3" marL="0" marR="0" rtl="0" algn="r">
              <a:spcBef>
                <a:spcPts val="0"/>
              </a:spcBef>
              <a:buNone/>
              <a:defRPr b="0" i="0" sz="1020" u="none" cap="none" strike="noStrike">
                <a:solidFill>
                  <a:srgbClr val="888888"/>
                </a:solidFill>
                <a:latin typeface="Calibri"/>
                <a:ea typeface="Calibri"/>
                <a:cs typeface="Calibri"/>
                <a:sym typeface="Calibri"/>
              </a:defRPr>
            </a:lvl4pPr>
            <a:lvl5pPr indent="0" lvl="4" marL="0" marR="0" rtl="0" algn="r">
              <a:spcBef>
                <a:spcPts val="0"/>
              </a:spcBef>
              <a:buNone/>
              <a:defRPr b="0" i="0" sz="1020" u="none" cap="none" strike="noStrike">
                <a:solidFill>
                  <a:srgbClr val="888888"/>
                </a:solidFill>
                <a:latin typeface="Calibri"/>
                <a:ea typeface="Calibri"/>
                <a:cs typeface="Calibri"/>
                <a:sym typeface="Calibri"/>
              </a:defRPr>
            </a:lvl5pPr>
            <a:lvl6pPr indent="0" lvl="5" marL="0" marR="0" rtl="0" algn="r">
              <a:spcBef>
                <a:spcPts val="0"/>
              </a:spcBef>
              <a:buNone/>
              <a:defRPr b="0" i="0" sz="1020" u="none" cap="none" strike="noStrike">
                <a:solidFill>
                  <a:srgbClr val="888888"/>
                </a:solidFill>
                <a:latin typeface="Calibri"/>
                <a:ea typeface="Calibri"/>
                <a:cs typeface="Calibri"/>
                <a:sym typeface="Calibri"/>
              </a:defRPr>
            </a:lvl6pPr>
            <a:lvl7pPr indent="0" lvl="6" marL="0" marR="0" rtl="0" algn="r">
              <a:spcBef>
                <a:spcPts val="0"/>
              </a:spcBef>
              <a:buNone/>
              <a:defRPr b="0" i="0" sz="1020" u="none" cap="none" strike="noStrike">
                <a:solidFill>
                  <a:srgbClr val="888888"/>
                </a:solidFill>
                <a:latin typeface="Calibri"/>
                <a:ea typeface="Calibri"/>
                <a:cs typeface="Calibri"/>
                <a:sym typeface="Calibri"/>
              </a:defRPr>
            </a:lvl7pPr>
            <a:lvl8pPr indent="0" lvl="7" marL="0" marR="0" rtl="0" algn="r">
              <a:spcBef>
                <a:spcPts val="0"/>
              </a:spcBef>
              <a:buNone/>
              <a:defRPr b="0" i="0" sz="1020" u="none" cap="none" strike="noStrike">
                <a:solidFill>
                  <a:srgbClr val="888888"/>
                </a:solidFill>
                <a:latin typeface="Calibri"/>
                <a:ea typeface="Calibri"/>
                <a:cs typeface="Calibri"/>
                <a:sym typeface="Calibri"/>
              </a:defRPr>
            </a:lvl8pPr>
            <a:lvl9pPr indent="0" lvl="8" marL="0" marR="0" rtl="0" algn="r">
              <a:spcBef>
                <a:spcPts val="0"/>
              </a:spcBef>
              <a:buNone/>
              <a:defRPr b="0" i="0" sz="102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jpg"/><Relationship Id="rId4" Type="http://schemas.openxmlformats.org/officeDocument/2006/relationships/hyperlink" Target="mailto:ashley.mccollum@jcschools.u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3"/>
          <p:cNvSpPr/>
          <p:nvPr/>
        </p:nvSpPr>
        <p:spPr>
          <a:xfrm>
            <a:off x="444814" y="1946371"/>
            <a:ext cx="3288986"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5" name="Google Shape;85;p13"/>
          <p:cNvSpPr/>
          <p:nvPr/>
        </p:nvSpPr>
        <p:spPr>
          <a:xfrm>
            <a:off x="3986774" y="1946371"/>
            <a:ext cx="3291840" cy="3020901"/>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6" name="Google Shape;86;p13"/>
          <p:cNvSpPr/>
          <p:nvPr/>
        </p:nvSpPr>
        <p:spPr>
          <a:xfrm>
            <a:off x="444814" y="5084774"/>
            <a:ext cx="6833800" cy="3405966"/>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7" name="Google Shape;87;p13"/>
          <p:cNvSpPr/>
          <p:nvPr/>
        </p:nvSpPr>
        <p:spPr>
          <a:xfrm>
            <a:off x="444814" y="8608242"/>
            <a:ext cx="6833800" cy="929085"/>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88" name="Google Shape;88;p13"/>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89" name="Google Shape;89;p13"/>
          <p:cNvSpPr txBox="1"/>
          <p:nvPr/>
        </p:nvSpPr>
        <p:spPr>
          <a:xfrm>
            <a:off x="442863" y="2435230"/>
            <a:ext cx="3288900" cy="2031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Personal and General Space</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Movement Pathways, Levels, Speeds, and Directions</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Identification of Left and Right</a:t>
            </a:r>
            <a:endParaRPr/>
          </a:p>
          <a:p>
            <a:pPr indent="0" lvl="0" marL="0" marR="0" rtl="0" algn="l">
              <a:lnSpc>
                <a:spcPct val="200000"/>
              </a:lnSpc>
              <a:spcBef>
                <a:spcPts val="0"/>
              </a:spcBef>
              <a:spcAft>
                <a:spcPts val="0"/>
              </a:spcAft>
              <a:buNone/>
            </a:pPr>
            <a:r>
              <a:t/>
            </a:r>
            <a:endParaRPr/>
          </a:p>
        </p:txBody>
      </p:sp>
      <p:sp>
        <p:nvSpPr>
          <p:cNvPr id="90" name="Google Shape;90;p13"/>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Five Senses</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Body Part Identification</a:t>
            </a:r>
            <a:endParaRPr>
              <a:solidFill>
                <a:schemeClr val="dk1"/>
              </a:solidFill>
              <a:latin typeface="Inder"/>
              <a:ea typeface="Inder"/>
              <a:cs typeface="Inder"/>
              <a:sym typeface="Inder"/>
            </a:endParaRPr>
          </a:p>
        </p:txBody>
      </p:sp>
      <p:sp>
        <p:nvSpPr>
          <p:cNvPr id="91" name="Google Shape;91;p13"/>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92" name="Google Shape;92;p13"/>
          <p:cNvGraphicFramePr/>
          <p:nvPr/>
        </p:nvGraphicFramePr>
        <p:xfrm>
          <a:off x="774087" y="5416173"/>
          <a:ext cx="3000000" cy="3000000"/>
        </p:xfrm>
        <a:graphic>
          <a:graphicData uri="http://schemas.openxmlformats.org/drawingml/2006/table">
            <a:tbl>
              <a:tblPr bandRow="1" firstRow="1">
                <a:noFill/>
                <a:tableStyleId>{2C72FE60-AA23-4576-8B67-88E45D11A0C4}</a:tableStyleId>
              </a:tblPr>
              <a:tblGrid>
                <a:gridCol w="1299550"/>
                <a:gridCol w="4873425"/>
              </a:tblGrid>
              <a:tr h="1314475">
                <a:tc>
                  <a:txBody>
                    <a:bodyPr/>
                    <a:lstStyle/>
                    <a:p>
                      <a:pPr indent="0" lvl="0" marL="0" marR="0" rtl="0" algn="ctr">
                        <a:spcBef>
                          <a:spcPts val="0"/>
                        </a:spcBef>
                        <a:spcAft>
                          <a:spcPts val="0"/>
                        </a:spcAft>
                        <a:buNone/>
                      </a:pPr>
                      <a:r>
                        <a:rPr b="0" lang="en-US" sz="1600">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0" lang="en-US">
                          <a:solidFill>
                            <a:schemeClr val="dk1"/>
                          </a:solidFill>
                          <a:latin typeface="Inder"/>
                          <a:ea typeface="Inder"/>
                          <a:cs typeface="Inder"/>
                          <a:sym typeface="Inder"/>
                        </a:rPr>
                        <a:t>Mondays, between 7:25-7:45 - Beginning Monday, September 9 - If a kindergarten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a:latin typeface="Inder"/>
                          <a:ea typeface="Inder"/>
                          <a:cs typeface="Inder"/>
                          <a:sym typeface="Inder"/>
                        </a:rPr>
                        <a:t>NECESSARY FOR PE SAFETY - Please try to send your student to school with tennis shoes on PE days.  Tennis shoes allow for safe and balanced movement.</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93" name="Google Shape;93;p13"/>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94" name="Google Shape;94;p13"/>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95" name="Google Shape;95;p13"/>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96" name="Google Shape;96;p13"/>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KINDERGARTEN PE NEWS</a:t>
            </a:r>
            <a:endParaRPr b="1" sz="6600">
              <a:solidFill>
                <a:schemeClr val="lt1"/>
              </a:solidFill>
              <a:latin typeface="Amatic SC"/>
              <a:ea typeface="Amatic SC"/>
              <a:cs typeface="Amatic SC"/>
              <a:sym typeface="Amatic SC"/>
            </a:endParaRPr>
          </a:p>
        </p:txBody>
      </p:sp>
      <p:sp>
        <p:nvSpPr>
          <p:cNvPr id="97" name="Google Shape;97;p13"/>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1" name="Shape 101"/>
        <p:cNvGrpSpPr/>
        <p:nvPr/>
      </p:nvGrpSpPr>
      <p:grpSpPr>
        <a:xfrm>
          <a:off x="0" y="0"/>
          <a:ext cx="0" cy="0"/>
          <a:chOff x="0" y="0"/>
          <a:chExt cx="0" cy="0"/>
        </a:xfrm>
      </p:grpSpPr>
      <p:sp>
        <p:nvSpPr>
          <p:cNvPr id="102" name="Google Shape;102;p14"/>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3" name="Google Shape;103;p14"/>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4" name="Google Shape;104;p14"/>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5" name="Google Shape;105;p14"/>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6" name="Google Shape;106;p14"/>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07" name="Google Shape;107;p14"/>
          <p:cNvSpPr txBox="1"/>
          <p:nvPr/>
        </p:nvSpPr>
        <p:spPr>
          <a:xfrm>
            <a:off x="442863" y="2435230"/>
            <a:ext cx="3288900" cy="2031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Personal and General Space</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Movement Pathways, Levels, Speeds, and Directions</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Identification of Left and Right</a:t>
            </a:r>
            <a:endParaRPr/>
          </a:p>
          <a:p>
            <a:pPr indent="0" lvl="0" marL="0" marR="0" rtl="0" algn="l">
              <a:lnSpc>
                <a:spcPct val="200000"/>
              </a:lnSpc>
              <a:spcBef>
                <a:spcPts val="0"/>
              </a:spcBef>
              <a:spcAft>
                <a:spcPts val="0"/>
              </a:spcAft>
              <a:buNone/>
            </a:pPr>
            <a:r>
              <a:t/>
            </a:r>
            <a:endParaRPr/>
          </a:p>
        </p:txBody>
      </p:sp>
      <p:sp>
        <p:nvSpPr>
          <p:cNvPr id="108" name="Google Shape;108;p14"/>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Five Senses</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Body Part Identification</a:t>
            </a:r>
            <a:endParaRPr>
              <a:solidFill>
                <a:schemeClr val="dk1"/>
              </a:solidFill>
              <a:latin typeface="Inder"/>
              <a:ea typeface="Inder"/>
              <a:cs typeface="Inder"/>
              <a:sym typeface="Inder"/>
            </a:endParaRPr>
          </a:p>
        </p:txBody>
      </p:sp>
      <p:sp>
        <p:nvSpPr>
          <p:cNvPr id="109" name="Google Shape;109;p14"/>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10" name="Google Shape;110;p14"/>
          <p:cNvGraphicFramePr/>
          <p:nvPr/>
        </p:nvGraphicFramePr>
        <p:xfrm>
          <a:off x="774087" y="5416173"/>
          <a:ext cx="3000000" cy="3000000"/>
        </p:xfrm>
        <a:graphic>
          <a:graphicData uri="http://schemas.openxmlformats.org/drawingml/2006/table">
            <a:tbl>
              <a:tblPr bandRow="1" firstRow="1">
                <a:noFill/>
                <a:tableStyleId>{2C72FE60-AA23-4576-8B67-88E45D11A0C4}</a:tableStyleId>
              </a:tblPr>
              <a:tblGrid>
                <a:gridCol w="1299550"/>
                <a:gridCol w="4873425"/>
              </a:tblGrid>
              <a:tr h="1314475">
                <a:tc>
                  <a:txBody>
                    <a:bodyPr/>
                    <a:lstStyle/>
                    <a:p>
                      <a:pPr indent="0" lvl="0" marL="0" marR="0" rtl="0" algn="ctr">
                        <a:spcBef>
                          <a:spcPts val="0"/>
                        </a:spcBef>
                        <a:spcAft>
                          <a:spcPts val="0"/>
                        </a:spcAft>
                        <a:buNone/>
                      </a:pPr>
                      <a:r>
                        <a:rPr b="0" lang="en-US" sz="1600">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0" lang="en-US">
                          <a:solidFill>
                            <a:schemeClr val="dk1"/>
                          </a:solidFill>
                          <a:latin typeface="Inder"/>
                          <a:ea typeface="Inder"/>
                          <a:cs typeface="Inder"/>
                          <a:sym typeface="Inder"/>
                        </a:rPr>
                        <a:t>Mondays, between 7:25-7:45 - Beginning Monday, September 9 - If a first grade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a:latin typeface="Inder"/>
                          <a:ea typeface="Inder"/>
                          <a:cs typeface="Inder"/>
                          <a:sym typeface="Inder"/>
                        </a:rPr>
                        <a:t>NECESSARY FOR PE SAFETY - Please try to send your student to school with tennis shoes on PE days.  Tennis shoes allow for safe and balanced movement.</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11" name="Google Shape;111;p14"/>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112" name="Google Shape;112;p14"/>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13" name="Google Shape;113;p14"/>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14" name="Google Shape;114;p14"/>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FIRST GRADE </a:t>
            </a:r>
            <a:r>
              <a:rPr b="1" lang="en-US" sz="5400">
                <a:solidFill>
                  <a:schemeClr val="lt1"/>
                </a:solidFill>
                <a:latin typeface="Amatic SC"/>
                <a:ea typeface="Amatic SC"/>
                <a:cs typeface="Amatic SC"/>
                <a:sym typeface="Amatic SC"/>
              </a:rPr>
              <a:t>PE NEWS</a:t>
            </a:r>
            <a:endParaRPr b="1" sz="6600">
              <a:solidFill>
                <a:schemeClr val="lt1"/>
              </a:solidFill>
              <a:latin typeface="Amatic SC"/>
              <a:ea typeface="Amatic SC"/>
              <a:cs typeface="Amatic SC"/>
              <a:sym typeface="Amatic SC"/>
            </a:endParaRPr>
          </a:p>
        </p:txBody>
      </p:sp>
      <p:sp>
        <p:nvSpPr>
          <p:cNvPr id="115" name="Google Shape;115;p14"/>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9" name="Shape 119"/>
        <p:cNvGrpSpPr/>
        <p:nvPr/>
      </p:nvGrpSpPr>
      <p:grpSpPr>
        <a:xfrm>
          <a:off x="0" y="0"/>
          <a:ext cx="0" cy="0"/>
          <a:chOff x="0" y="0"/>
          <a:chExt cx="0" cy="0"/>
        </a:xfrm>
      </p:grpSpPr>
      <p:sp>
        <p:nvSpPr>
          <p:cNvPr id="120" name="Google Shape;120;p15"/>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15"/>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15"/>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3" name="Google Shape;123;p15"/>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4" name="Google Shape;124;p15"/>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25" name="Google Shape;125;p15"/>
          <p:cNvSpPr txBox="1"/>
          <p:nvPr/>
        </p:nvSpPr>
        <p:spPr>
          <a:xfrm>
            <a:off x="442863" y="2435230"/>
            <a:ext cx="3288900" cy="2031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Personal and General Space</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Movement Pathways, Levels, Speeds, and Directions</a:t>
            </a:r>
            <a:endParaRPr/>
          </a:p>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Identification of Left and Right</a:t>
            </a:r>
            <a:endParaRPr/>
          </a:p>
          <a:p>
            <a:pPr indent="0" lvl="0" marL="0" marR="0" rtl="0" algn="l">
              <a:lnSpc>
                <a:spcPct val="200000"/>
              </a:lnSpc>
              <a:spcBef>
                <a:spcPts val="0"/>
              </a:spcBef>
              <a:spcAft>
                <a:spcPts val="0"/>
              </a:spcAft>
              <a:buNone/>
            </a:pPr>
            <a:r>
              <a:t/>
            </a:r>
            <a:endParaRPr/>
          </a:p>
        </p:txBody>
      </p:sp>
      <p:sp>
        <p:nvSpPr>
          <p:cNvPr id="126" name="Google Shape;126;p15"/>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Five Senses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27" name="Google Shape;127;p15"/>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28" name="Google Shape;128;p15"/>
          <p:cNvGraphicFramePr/>
          <p:nvPr/>
        </p:nvGraphicFramePr>
        <p:xfrm>
          <a:off x="774087" y="5416173"/>
          <a:ext cx="3000000" cy="3000000"/>
        </p:xfrm>
        <a:graphic>
          <a:graphicData uri="http://schemas.openxmlformats.org/drawingml/2006/table">
            <a:tbl>
              <a:tblPr bandRow="1" firstRow="1">
                <a:noFill/>
                <a:tableStyleId>{2C72FE60-AA23-4576-8B67-88E45D11A0C4}</a:tableStyleId>
              </a:tblPr>
              <a:tblGrid>
                <a:gridCol w="1299550"/>
                <a:gridCol w="4873425"/>
              </a:tblGrid>
              <a:tr h="1314475">
                <a:tc>
                  <a:txBody>
                    <a:bodyPr/>
                    <a:lstStyle/>
                    <a:p>
                      <a:pPr indent="0" lvl="0" marL="0" marR="0" rtl="0" algn="ctr">
                        <a:spcBef>
                          <a:spcPts val="0"/>
                        </a:spcBef>
                        <a:spcAft>
                          <a:spcPts val="0"/>
                        </a:spcAft>
                        <a:buNone/>
                      </a:pPr>
                      <a:r>
                        <a:rPr b="0" lang="en-US" sz="1600">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0" lang="en-US">
                          <a:solidFill>
                            <a:schemeClr val="dk1"/>
                          </a:solidFill>
                          <a:latin typeface="Inder"/>
                          <a:ea typeface="Inder"/>
                          <a:cs typeface="Inder"/>
                          <a:sym typeface="Inder"/>
                        </a:rPr>
                        <a:t>Tuesdays</a:t>
                      </a:r>
                      <a:r>
                        <a:rPr b="0" lang="en-US">
                          <a:solidFill>
                            <a:schemeClr val="dk1"/>
                          </a:solidFill>
                          <a:latin typeface="Inder"/>
                          <a:ea typeface="Inder"/>
                          <a:cs typeface="Inder"/>
                          <a:sym typeface="Inder"/>
                        </a:rPr>
                        <a:t>, between 7:25-7:45 - Beginning Tuesday, September 3 - If a second grade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a:latin typeface="Inder"/>
                          <a:ea typeface="Inder"/>
                          <a:cs typeface="Inder"/>
                          <a:sym typeface="Inder"/>
                        </a:rPr>
                        <a:t>NECESSARY FOR PE SAFETY - Please try to send your student to school with tennis shoes on PE days.  Tennis shoes allow for safe and balanced movement.</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29" name="Google Shape;129;p15"/>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130" name="Google Shape;130;p15"/>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31" name="Google Shape;131;p15"/>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32" name="Google Shape;132;p15"/>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SECOND</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33" name="Google Shape;133;p15"/>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7" name="Shape 137"/>
        <p:cNvGrpSpPr/>
        <p:nvPr/>
      </p:nvGrpSpPr>
      <p:grpSpPr>
        <a:xfrm>
          <a:off x="0" y="0"/>
          <a:ext cx="0" cy="0"/>
          <a:chOff x="0" y="0"/>
          <a:chExt cx="0" cy="0"/>
        </a:xfrm>
      </p:grpSpPr>
      <p:sp>
        <p:nvSpPr>
          <p:cNvPr id="138" name="Google Shape;138;p16"/>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39" name="Google Shape;139;p16"/>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0" name="Google Shape;140;p16"/>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16"/>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2" name="Google Shape;142;p16"/>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43" name="Google Shape;143;p16"/>
          <p:cNvSpPr txBox="1"/>
          <p:nvPr/>
        </p:nvSpPr>
        <p:spPr>
          <a:xfrm>
            <a:off x="442863" y="2435230"/>
            <a:ext cx="3288900" cy="24627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Safe Movement in General Space</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Paralympics - Boccia, Para Canoe, Para Swimming, GoalBall, Sitting Volleyball, Wheelchair Tennis, Para Table Tennis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144" name="Google Shape;144;p16"/>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No health objectives this unit!</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45" name="Google Shape;145;p16"/>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46" name="Google Shape;146;p16"/>
          <p:cNvGraphicFramePr/>
          <p:nvPr/>
        </p:nvGraphicFramePr>
        <p:xfrm>
          <a:off x="774087" y="5416173"/>
          <a:ext cx="3000000" cy="3000000"/>
        </p:xfrm>
        <a:graphic>
          <a:graphicData uri="http://schemas.openxmlformats.org/drawingml/2006/table">
            <a:tbl>
              <a:tblPr bandRow="1" firstRow="1">
                <a:noFill/>
                <a:tableStyleId>{2C72FE60-AA23-4576-8B67-88E45D11A0C4}</a:tableStyleId>
              </a:tblPr>
              <a:tblGrid>
                <a:gridCol w="1299550"/>
                <a:gridCol w="4873425"/>
              </a:tblGrid>
              <a:tr h="1314475">
                <a:tc>
                  <a:txBody>
                    <a:bodyPr/>
                    <a:lstStyle/>
                    <a:p>
                      <a:pPr indent="0" lvl="0" marL="0" marR="0" rtl="0" algn="ctr">
                        <a:spcBef>
                          <a:spcPts val="0"/>
                        </a:spcBef>
                        <a:spcAft>
                          <a:spcPts val="0"/>
                        </a:spcAft>
                        <a:buNone/>
                      </a:pPr>
                      <a:r>
                        <a:rPr b="0" lang="en-US" sz="1600">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0" lang="en-US">
                          <a:solidFill>
                            <a:schemeClr val="dk1"/>
                          </a:solidFill>
                          <a:latin typeface="Inder"/>
                          <a:ea typeface="Inder"/>
                          <a:cs typeface="Inder"/>
                          <a:sym typeface="Inder"/>
                        </a:rPr>
                        <a:t>Wednesdays</a:t>
                      </a:r>
                      <a:r>
                        <a:rPr b="0" lang="en-US">
                          <a:solidFill>
                            <a:schemeClr val="dk1"/>
                          </a:solidFill>
                          <a:latin typeface="Inder"/>
                          <a:ea typeface="Inder"/>
                          <a:cs typeface="Inder"/>
                          <a:sym typeface="Inder"/>
                        </a:rPr>
                        <a:t>, between 7:25-7:45 - Beginning Wednesday, September 4 - If a third grade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a:latin typeface="Inder"/>
                          <a:ea typeface="Inder"/>
                          <a:cs typeface="Inder"/>
                          <a:sym typeface="Inder"/>
                        </a:rPr>
                        <a:t>NECESSARY FOR PE SAFETY - Please try to send your student to school with tennis shoes on PE days.  Tennis shoes allow for safe and balanced movement.</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47" name="Google Shape;147;p16"/>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148" name="Google Shape;148;p16"/>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49" name="Google Shape;149;p16"/>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50" name="Google Shape;150;p16"/>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THIRD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51" name="Google Shape;151;p16"/>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55" name="Shape 155"/>
        <p:cNvGrpSpPr/>
        <p:nvPr/>
      </p:nvGrpSpPr>
      <p:grpSpPr>
        <a:xfrm>
          <a:off x="0" y="0"/>
          <a:ext cx="0" cy="0"/>
          <a:chOff x="0" y="0"/>
          <a:chExt cx="0" cy="0"/>
        </a:xfrm>
      </p:grpSpPr>
      <p:sp>
        <p:nvSpPr>
          <p:cNvPr id="156" name="Google Shape;156;p17"/>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7" name="Google Shape;157;p17"/>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8" name="Google Shape;158;p17"/>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9" name="Google Shape;159;p17"/>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60" name="Google Shape;160;p17"/>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61" name="Google Shape;161;p17"/>
          <p:cNvSpPr txBox="1"/>
          <p:nvPr/>
        </p:nvSpPr>
        <p:spPr>
          <a:xfrm>
            <a:off x="442863" y="2435230"/>
            <a:ext cx="3288900" cy="24627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Safe Movement in General Space</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Paralympics - Boccia, Para Canoe, Para Swimming, GoalBall, Sitting Volleyball, Wheelchair Tennis, Para Table Tennis</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162" name="Google Shape;162;p17"/>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No health objectives this unit!</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63" name="Google Shape;163;p17"/>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graphicFrame>
        <p:nvGraphicFramePr>
          <p:cNvPr id="164" name="Google Shape;164;p17"/>
          <p:cNvGraphicFramePr/>
          <p:nvPr/>
        </p:nvGraphicFramePr>
        <p:xfrm>
          <a:off x="774087" y="5416173"/>
          <a:ext cx="3000000" cy="3000000"/>
        </p:xfrm>
        <a:graphic>
          <a:graphicData uri="http://schemas.openxmlformats.org/drawingml/2006/table">
            <a:tbl>
              <a:tblPr bandRow="1" firstRow="1">
                <a:noFill/>
                <a:tableStyleId>{2C72FE60-AA23-4576-8B67-88E45D11A0C4}</a:tableStyleId>
              </a:tblPr>
              <a:tblGrid>
                <a:gridCol w="1299550"/>
                <a:gridCol w="4873425"/>
              </a:tblGrid>
              <a:tr h="1314475">
                <a:tc>
                  <a:txBody>
                    <a:bodyPr/>
                    <a:lstStyle/>
                    <a:p>
                      <a:pPr indent="0" lvl="0" marL="0" marR="0" rtl="0" algn="ctr">
                        <a:spcBef>
                          <a:spcPts val="0"/>
                        </a:spcBef>
                        <a:spcAft>
                          <a:spcPts val="0"/>
                        </a:spcAft>
                        <a:buNone/>
                      </a:pPr>
                      <a:r>
                        <a:rPr b="0" lang="en-US" sz="1600">
                          <a:solidFill>
                            <a:schemeClr val="dk1"/>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spcBef>
                          <a:spcPts val="0"/>
                        </a:spcBef>
                        <a:spcAft>
                          <a:spcPts val="0"/>
                        </a:spcAft>
                        <a:buNone/>
                      </a:pPr>
                      <a:r>
                        <a:rPr b="0" lang="en-US">
                          <a:solidFill>
                            <a:schemeClr val="dk1"/>
                          </a:solidFill>
                          <a:latin typeface="Inder"/>
                          <a:ea typeface="Inder"/>
                          <a:cs typeface="Inder"/>
                          <a:sym typeface="Inder"/>
                        </a:rPr>
                        <a:t>Thursdays</a:t>
                      </a:r>
                      <a:r>
                        <a:rPr b="0" lang="en-US">
                          <a:solidFill>
                            <a:schemeClr val="dk1"/>
                          </a:solidFill>
                          <a:latin typeface="Inder"/>
                          <a:ea typeface="Inder"/>
                          <a:cs typeface="Inder"/>
                          <a:sym typeface="Inder"/>
                        </a:rPr>
                        <a:t>, between 7:25-7:45 - Beginning Thursday, September 5 - If a fourth grade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40075">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chemeClr val="dk1"/>
                        </a:buClr>
                        <a:buSzPts val="1600"/>
                        <a:buFont typeface="Inder"/>
                        <a:buNone/>
                      </a:pPr>
                      <a:r>
                        <a:rPr lang="en-US">
                          <a:latin typeface="Inder"/>
                          <a:ea typeface="Inder"/>
                          <a:cs typeface="Inder"/>
                          <a:sym typeface="Inder"/>
                        </a:rPr>
                        <a:t>NECESSARY FOR PE SAFETY - Please try to send your student to school with tennis shoes on PE days.  Tennis shoes allow for safe and balanced movement.</a:t>
                      </a:r>
                      <a:endParaRPr b="0">
                        <a:solidFill>
                          <a:schemeClr val="dk1"/>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
        <p:nvSpPr>
          <p:cNvPr id="165" name="Google Shape;165;p17"/>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166" name="Google Shape;166;p17"/>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67" name="Google Shape;167;p17"/>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68" name="Google Shape;168;p17"/>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FOURTH</a:t>
            </a:r>
            <a:r>
              <a:rPr b="1" lang="en-US" sz="5400">
                <a:solidFill>
                  <a:schemeClr val="lt1"/>
                </a:solidFill>
                <a:latin typeface="Amatic SC"/>
                <a:ea typeface="Amatic SC"/>
                <a:cs typeface="Amatic SC"/>
                <a:sym typeface="Amatic SC"/>
              </a:rPr>
              <a:t> GRADE PE NEWS</a:t>
            </a:r>
            <a:endParaRPr b="1" sz="6600">
              <a:solidFill>
                <a:schemeClr val="lt1"/>
              </a:solidFill>
              <a:latin typeface="Amatic SC"/>
              <a:ea typeface="Amatic SC"/>
              <a:cs typeface="Amatic SC"/>
              <a:sym typeface="Amatic SC"/>
            </a:endParaRPr>
          </a:p>
        </p:txBody>
      </p:sp>
      <p:sp>
        <p:nvSpPr>
          <p:cNvPr id="169" name="Google Shape;169;p17"/>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73" name="Shape 173"/>
        <p:cNvGrpSpPr/>
        <p:nvPr/>
      </p:nvGrpSpPr>
      <p:grpSpPr>
        <a:xfrm>
          <a:off x="0" y="0"/>
          <a:ext cx="0" cy="0"/>
          <a:chOff x="0" y="0"/>
          <a:chExt cx="0" cy="0"/>
        </a:xfrm>
      </p:grpSpPr>
      <p:sp>
        <p:nvSpPr>
          <p:cNvPr id="174" name="Google Shape;174;p18"/>
          <p:cNvSpPr/>
          <p:nvPr/>
        </p:nvSpPr>
        <p:spPr>
          <a:xfrm>
            <a:off x="444814" y="1946371"/>
            <a:ext cx="3288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5" name="Google Shape;175;p18"/>
          <p:cNvSpPr/>
          <p:nvPr/>
        </p:nvSpPr>
        <p:spPr>
          <a:xfrm>
            <a:off x="3986774" y="1946371"/>
            <a:ext cx="3291900" cy="30210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6" name="Google Shape;176;p18"/>
          <p:cNvSpPr/>
          <p:nvPr/>
        </p:nvSpPr>
        <p:spPr>
          <a:xfrm>
            <a:off x="444814" y="5084774"/>
            <a:ext cx="6833700" cy="34059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7" name="Google Shape;177;p18"/>
          <p:cNvSpPr/>
          <p:nvPr/>
        </p:nvSpPr>
        <p:spPr>
          <a:xfrm>
            <a:off x="444814" y="8608242"/>
            <a:ext cx="6833700" cy="929100"/>
          </a:xfrm>
          <a:prstGeom prst="roundRect">
            <a:avLst>
              <a:gd fmla="val 16667" name="adj"/>
            </a:avLst>
          </a:prstGeom>
          <a:noFill/>
          <a:ln cap="flat" cmpd="sng" w="38100">
            <a:solidFill>
              <a:schemeClr val="dk1"/>
            </a:solidFill>
            <a:prstDash val="dashDot"/>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78" name="Google Shape;178;p18"/>
          <p:cNvSpPr txBox="1"/>
          <p:nvPr/>
        </p:nvSpPr>
        <p:spPr>
          <a:xfrm>
            <a:off x="158765" y="8658869"/>
            <a:ext cx="74094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Contact Information:</a:t>
            </a:r>
            <a:endParaRPr b="1" sz="2100" u="sng"/>
          </a:p>
        </p:txBody>
      </p:sp>
      <p:sp>
        <p:nvSpPr>
          <p:cNvPr id="179" name="Google Shape;179;p18"/>
          <p:cNvSpPr txBox="1"/>
          <p:nvPr/>
        </p:nvSpPr>
        <p:spPr>
          <a:xfrm>
            <a:off x="442863" y="2435230"/>
            <a:ext cx="3288900" cy="28938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Safe Movement in General Space</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Paralympics - Boccia, Para Canoe, Para Swimming, GoalBall, Sitting Volleyball, Wheelchair Tennis, Para Table Tennis</a:t>
            </a:r>
            <a:endParaRPr>
              <a:solidFill>
                <a:schemeClr val="dk1"/>
              </a:solidFill>
              <a:latin typeface="Inder"/>
              <a:ea typeface="Inder"/>
              <a:cs typeface="Inder"/>
              <a:sym typeface="Inder"/>
            </a:endParaRPr>
          </a:p>
          <a:p>
            <a:pPr indent="-285750" lvl="0" marL="285750" marR="0" rtl="0" algn="l">
              <a:lnSpc>
                <a:spcPct val="200000"/>
              </a:lnSpc>
              <a:spcBef>
                <a:spcPts val="0"/>
              </a:spcBef>
              <a:spcAft>
                <a:spcPts val="0"/>
              </a:spcAft>
              <a:buClr>
                <a:schemeClr val="dk1"/>
              </a:buClr>
              <a:buSzPts val="1400"/>
              <a:buFont typeface="Inder"/>
              <a:buChar char="•"/>
            </a:pPr>
            <a:r>
              <a:rPr lang="en-US">
                <a:solidFill>
                  <a:schemeClr val="dk1"/>
                </a:solidFill>
                <a:latin typeface="Inder"/>
                <a:ea typeface="Inder"/>
                <a:cs typeface="Inder"/>
                <a:sym typeface="Inder"/>
              </a:rPr>
              <a:t>Fishing Curriculum</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p>
        </p:txBody>
      </p:sp>
      <p:sp>
        <p:nvSpPr>
          <p:cNvPr id="180" name="Google Shape;180;p18"/>
          <p:cNvSpPr txBox="1"/>
          <p:nvPr/>
        </p:nvSpPr>
        <p:spPr>
          <a:xfrm>
            <a:off x="3986775" y="2441435"/>
            <a:ext cx="3115500" cy="738900"/>
          </a:xfrm>
          <a:prstGeom prst="rect">
            <a:avLst/>
          </a:prstGeom>
          <a:noFill/>
          <a:ln>
            <a:noFill/>
          </a:ln>
        </p:spPr>
        <p:txBody>
          <a:bodyPr anchorCtr="0" anchor="t" bIns="45700" lIns="91425" spcFirstLastPara="1" rIns="91425" wrap="square" tIns="45700">
            <a:spAutoFit/>
          </a:bodyPr>
          <a:lstStyle/>
          <a:p>
            <a:pPr indent="-285750" lvl="0" marL="285750" marR="0" rtl="0" algn="l">
              <a:lnSpc>
                <a:spcPct val="200000"/>
              </a:lnSpc>
              <a:spcBef>
                <a:spcPts val="0"/>
              </a:spcBef>
              <a:spcAft>
                <a:spcPts val="0"/>
              </a:spcAft>
              <a:buClr>
                <a:schemeClr val="dk1"/>
              </a:buClr>
              <a:buSzPts val="1400"/>
              <a:buFont typeface="Arial"/>
              <a:buChar char="•"/>
            </a:pPr>
            <a:r>
              <a:rPr lang="en-US">
                <a:solidFill>
                  <a:schemeClr val="dk1"/>
                </a:solidFill>
                <a:latin typeface="Inder"/>
                <a:ea typeface="Inder"/>
                <a:cs typeface="Inder"/>
                <a:sym typeface="Inder"/>
              </a:rPr>
              <a:t>No health objectives this unit!</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t/>
            </a:r>
            <a:endParaRPr>
              <a:solidFill>
                <a:schemeClr val="dk1"/>
              </a:solidFill>
              <a:latin typeface="Inder"/>
              <a:ea typeface="Inder"/>
              <a:cs typeface="Inder"/>
              <a:sym typeface="Inder"/>
            </a:endParaRPr>
          </a:p>
        </p:txBody>
      </p:sp>
      <p:sp>
        <p:nvSpPr>
          <p:cNvPr id="181" name="Google Shape;181;p18"/>
          <p:cNvSpPr txBox="1"/>
          <p:nvPr/>
        </p:nvSpPr>
        <p:spPr>
          <a:xfrm>
            <a:off x="468184" y="9014125"/>
            <a:ext cx="6784800" cy="523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rPr lang="en-US">
                <a:solidFill>
                  <a:schemeClr val="dk1"/>
                </a:solidFill>
                <a:latin typeface="Inder"/>
                <a:ea typeface="Inder"/>
                <a:cs typeface="Inder"/>
                <a:sym typeface="Inder"/>
              </a:rPr>
              <a:t>Ashley McCollum - Plan / Lunch Time: 10:40-11:45</a:t>
            </a:r>
            <a:endParaRPr>
              <a:solidFill>
                <a:schemeClr val="dk1"/>
              </a:solidFill>
              <a:latin typeface="Inder"/>
              <a:ea typeface="Inder"/>
              <a:cs typeface="Inder"/>
              <a:sym typeface="Inder"/>
            </a:endParaRPr>
          </a:p>
          <a:p>
            <a:pPr indent="0" lvl="0" marL="0" marR="0" rtl="0" algn="l">
              <a:lnSpc>
                <a:spcPct val="200000"/>
              </a:lnSpc>
              <a:spcBef>
                <a:spcPts val="0"/>
              </a:spcBef>
              <a:spcAft>
                <a:spcPts val="0"/>
              </a:spcAft>
              <a:buNone/>
            </a:pPr>
            <a:r>
              <a:rPr lang="en-US">
                <a:solidFill>
                  <a:schemeClr val="dk1"/>
                </a:solidFill>
                <a:latin typeface="Inder"/>
                <a:ea typeface="Inder"/>
                <a:cs typeface="Inder"/>
                <a:sym typeface="Inder"/>
              </a:rPr>
              <a:t>Email: </a:t>
            </a:r>
            <a:r>
              <a:rPr lang="en-US" u="sng">
                <a:solidFill>
                  <a:schemeClr val="hlink"/>
                </a:solidFill>
                <a:latin typeface="Inder"/>
                <a:ea typeface="Inder"/>
                <a:cs typeface="Inder"/>
                <a:sym typeface="Inder"/>
                <a:hlinkClick r:id="rId4"/>
              </a:rPr>
              <a:t>ashley.mccollum@jcschools.us</a:t>
            </a:r>
            <a:r>
              <a:rPr lang="en-US">
                <a:solidFill>
                  <a:schemeClr val="dk1"/>
                </a:solidFill>
                <a:latin typeface="Inder"/>
                <a:ea typeface="Inder"/>
                <a:cs typeface="Inder"/>
                <a:sym typeface="Inder"/>
              </a:rPr>
              <a:t> - Phone: 573-632-3400</a:t>
            </a:r>
            <a:endParaRPr>
              <a:solidFill>
                <a:schemeClr val="dk1"/>
              </a:solidFill>
              <a:latin typeface="Inder"/>
              <a:ea typeface="Inder"/>
              <a:cs typeface="Inder"/>
              <a:sym typeface="Inder"/>
            </a:endParaRPr>
          </a:p>
        </p:txBody>
      </p:sp>
      <p:sp>
        <p:nvSpPr>
          <p:cNvPr id="182" name="Google Shape;182;p18"/>
          <p:cNvSpPr txBox="1"/>
          <p:nvPr/>
        </p:nvSpPr>
        <p:spPr>
          <a:xfrm>
            <a:off x="417463" y="1976826"/>
            <a:ext cx="3155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PE Unit 1</a:t>
            </a:r>
            <a:endParaRPr b="1" sz="2100" u="sng"/>
          </a:p>
        </p:txBody>
      </p:sp>
      <p:sp>
        <p:nvSpPr>
          <p:cNvPr id="183" name="Google Shape;183;p18"/>
          <p:cNvSpPr txBox="1"/>
          <p:nvPr/>
        </p:nvSpPr>
        <p:spPr>
          <a:xfrm>
            <a:off x="1848732" y="5076220"/>
            <a:ext cx="37701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Reminders</a:t>
            </a:r>
            <a:endParaRPr b="1" sz="2100" u="sng"/>
          </a:p>
        </p:txBody>
      </p:sp>
      <p:sp>
        <p:nvSpPr>
          <p:cNvPr id="184" name="Google Shape;184;p18"/>
          <p:cNvSpPr txBox="1"/>
          <p:nvPr/>
        </p:nvSpPr>
        <p:spPr>
          <a:xfrm>
            <a:off x="4037574" y="1978636"/>
            <a:ext cx="2976000" cy="4155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100" u="sng">
                <a:solidFill>
                  <a:schemeClr val="dk1"/>
                </a:solidFill>
              </a:rPr>
              <a:t>Health Objectives</a:t>
            </a:r>
            <a:endParaRPr b="1" sz="2100" u="sng"/>
          </a:p>
        </p:txBody>
      </p:sp>
      <p:sp>
        <p:nvSpPr>
          <p:cNvPr id="185" name="Google Shape;185;p18"/>
          <p:cNvSpPr txBox="1"/>
          <p:nvPr/>
        </p:nvSpPr>
        <p:spPr>
          <a:xfrm>
            <a:off x="149477" y="301623"/>
            <a:ext cx="7508700" cy="9234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5400">
                <a:solidFill>
                  <a:schemeClr val="lt1"/>
                </a:solidFill>
                <a:latin typeface="Amatic SC"/>
                <a:ea typeface="Amatic SC"/>
                <a:cs typeface="Amatic SC"/>
                <a:sym typeface="Amatic SC"/>
              </a:rPr>
              <a:t>FIFTH </a:t>
            </a:r>
            <a:r>
              <a:rPr b="1" lang="en-US" sz="5400">
                <a:solidFill>
                  <a:schemeClr val="lt1"/>
                </a:solidFill>
                <a:latin typeface="Amatic SC"/>
                <a:ea typeface="Amatic SC"/>
                <a:cs typeface="Amatic SC"/>
                <a:sym typeface="Amatic SC"/>
              </a:rPr>
              <a:t>GRADE PE NEWS</a:t>
            </a:r>
            <a:endParaRPr b="1" sz="6600">
              <a:solidFill>
                <a:schemeClr val="lt1"/>
              </a:solidFill>
              <a:latin typeface="Amatic SC"/>
              <a:ea typeface="Amatic SC"/>
              <a:cs typeface="Amatic SC"/>
              <a:sym typeface="Amatic SC"/>
            </a:endParaRPr>
          </a:p>
        </p:txBody>
      </p:sp>
      <p:sp>
        <p:nvSpPr>
          <p:cNvPr id="186" name="Google Shape;186;p18"/>
          <p:cNvSpPr txBox="1"/>
          <p:nvPr/>
        </p:nvSpPr>
        <p:spPr>
          <a:xfrm>
            <a:off x="155864" y="1329425"/>
            <a:ext cx="7409400" cy="4002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en-US" sz="2000">
                <a:solidFill>
                  <a:schemeClr val="dk1"/>
                </a:solidFill>
                <a:latin typeface="Amatic SC"/>
                <a:ea typeface="Amatic SC"/>
                <a:cs typeface="Amatic SC"/>
                <a:sym typeface="Amatic SC"/>
              </a:rPr>
              <a:t>Be ACTIVE, HAVE FUN, SHOW RESPECT, ALWAYS LEARN</a:t>
            </a:r>
            <a:endParaRPr b="1" sz="2000">
              <a:latin typeface="Amatic SC"/>
              <a:ea typeface="Amatic SC"/>
              <a:cs typeface="Amatic SC"/>
              <a:sym typeface="Amatic SC"/>
            </a:endParaRPr>
          </a:p>
        </p:txBody>
      </p:sp>
      <p:graphicFrame>
        <p:nvGraphicFramePr>
          <p:cNvPr id="187" name="Google Shape;187;p18"/>
          <p:cNvGraphicFramePr/>
          <p:nvPr/>
        </p:nvGraphicFramePr>
        <p:xfrm>
          <a:off x="618662" y="5396485"/>
          <a:ext cx="3000000" cy="3000000"/>
        </p:xfrm>
        <a:graphic>
          <a:graphicData uri="http://schemas.openxmlformats.org/drawingml/2006/table">
            <a:tbl>
              <a:tblPr bandRow="1" firstRow="1">
                <a:noFill/>
                <a:tableStyleId>{6B2E7D78-7458-46F6-8A91-277EA53BD939}</a:tableStyleId>
              </a:tblPr>
              <a:tblGrid>
                <a:gridCol w="1365000"/>
                <a:gridCol w="5118850"/>
              </a:tblGrid>
              <a:tr h="1563475">
                <a:tc>
                  <a:txBody>
                    <a:bodyPr/>
                    <a:lstStyle/>
                    <a:p>
                      <a:pPr indent="0" lvl="0" marL="0" marR="0" rtl="0" algn="ctr">
                        <a:spcBef>
                          <a:spcPts val="0"/>
                        </a:spcBef>
                        <a:spcAft>
                          <a:spcPts val="0"/>
                        </a:spcAft>
                        <a:buNone/>
                      </a:pPr>
                      <a:r>
                        <a:rPr b="0" lang="en-US" sz="1600">
                          <a:solidFill>
                            <a:srgbClr val="000000"/>
                          </a:solidFill>
                          <a:latin typeface="Inder"/>
                          <a:ea typeface="Inder"/>
                          <a:cs typeface="Inder"/>
                          <a:sym typeface="Inder"/>
                        </a:rPr>
                        <a:t>Morning Walking</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None/>
                      </a:pPr>
                      <a:r>
                        <a:rPr b="0" lang="en-US" sz="1200">
                          <a:solidFill>
                            <a:schemeClr val="dk1"/>
                          </a:solidFill>
                          <a:latin typeface="Inder"/>
                          <a:ea typeface="Inder"/>
                          <a:cs typeface="Inder"/>
                          <a:sym typeface="Inder"/>
                        </a:rPr>
                        <a:t>Fridays</a:t>
                      </a:r>
                      <a:r>
                        <a:rPr b="0" lang="en-US" sz="1200">
                          <a:solidFill>
                            <a:schemeClr val="dk1"/>
                          </a:solidFill>
                          <a:latin typeface="Inder"/>
                          <a:ea typeface="Inder"/>
                          <a:cs typeface="Inder"/>
                          <a:sym typeface="Inder"/>
                        </a:rPr>
                        <a:t>, between 7:25-7:45 - Beginning Friday, September 6 - If a fifth grade student is at school at this time, I will pick them up from their classrooms and take them outside to go walking.  Each student tracks their laps and is celebrated once they complete FOUR MILES.  School goal: Walk from Jefferson City, MO to the four diagonal points of the United States (NW to Washington, SW to California, NE to Maine, SE to Florida) attempting to reach all of the state capitals.</a:t>
                      </a:r>
                      <a:endParaRPr b="0" sz="1200">
                        <a:solidFill>
                          <a:srgbClr val="000000"/>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639600">
                <a:tc>
                  <a:txBody>
                    <a:bodyPr/>
                    <a:lstStyle/>
                    <a:p>
                      <a:pPr indent="0" lvl="0" marL="0" marR="0" rtl="0" algn="ctr">
                        <a:spcBef>
                          <a:spcPts val="0"/>
                        </a:spcBef>
                        <a:spcAft>
                          <a:spcPts val="0"/>
                        </a:spcAft>
                        <a:buNone/>
                      </a:pPr>
                      <a:r>
                        <a:rPr lang="en-US" sz="1600">
                          <a:latin typeface="Inder"/>
                          <a:ea typeface="Inder"/>
                          <a:cs typeface="Inder"/>
                          <a:sym typeface="Inder"/>
                        </a:rPr>
                        <a:t>Tennis Shoes</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600"/>
                        <a:buFont typeface="Inder"/>
                        <a:buNone/>
                      </a:pPr>
                      <a:r>
                        <a:rPr lang="en-US" sz="1200">
                          <a:solidFill>
                            <a:schemeClr val="dk1"/>
                          </a:solidFill>
                          <a:latin typeface="Inder"/>
                          <a:ea typeface="Inder"/>
                          <a:cs typeface="Inder"/>
                          <a:sym typeface="Inder"/>
                        </a:rPr>
                        <a:t>NECESSARY FOR PE SAFETY - Please try to send your student to school with tennis shoes on PE days.  Tennis shoes allow for safe and balanced movement.</a:t>
                      </a:r>
                      <a:endParaRPr sz="1200">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r h="540125">
                <a:tc>
                  <a:txBody>
                    <a:bodyPr/>
                    <a:lstStyle/>
                    <a:p>
                      <a:pPr indent="0" lvl="0" marL="0" marR="0" rtl="0" algn="ctr">
                        <a:spcBef>
                          <a:spcPts val="0"/>
                        </a:spcBef>
                        <a:spcAft>
                          <a:spcPts val="0"/>
                        </a:spcAft>
                        <a:buNone/>
                      </a:pPr>
                      <a:r>
                        <a:rPr lang="en-US" sz="1600">
                          <a:latin typeface="Inder"/>
                          <a:ea typeface="Inder"/>
                          <a:cs typeface="Inder"/>
                          <a:sym typeface="Inder"/>
                        </a:rPr>
                        <a:t>Outdoor Education</a:t>
                      </a: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600"/>
                        <a:buFont typeface="Inder"/>
                        <a:buNone/>
                      </a:pPr>
                      <a:r>
                        <a:rPr lang="en-US" sz="1200">
                          <a:latin typeface="Inder"/>
                          <a:ea typeface="Inder"/>
                          <a:cs typeface="Inder"/>
                          <a:sym typeface="Inder"/>
                        </a:rPr>
                        <a:t>Field Trip - Friday, October 4 - More info. to come! </a:t>
                      </a:r>
                      <a:endParaRPr b="0" sz="1200">
                        <a:solidFill>
                          <a:srgbClr val="000000"/>
                        </a:solidFill>
                        <a:latin typeface="Inder"/>
                        <a:ea typeface="Inder"/>
                        <a:cs typeface="Inder"/>
                        <a:sym typeface="Inder"/>
                      </a:endParaRPr>
                    </a:p>
                  </a:txBody>
                  <a:tcPr marT="45725" marB="45725" marR="91450" marL="91450" anchor="ctr">
                    <a:lnL cap="flat" cmpd="sng" w="9525">
                      <a:solidFill>
                        <a:srgbClr val="000000">
                          <a:alpha val="0"/>
                        </a:srgbClr>
                      </a:solidFill>
                      <a:prstDash val="solid"/>
                      <a:round/>
                      <a:headEnd len="sm" w="sm" type="none"/>
                      <a:tailEnd len="sm" w="sm" type="none"/>
                    </a:lnL>
                    <a:lnR cap="flat" cmpd="sng" w="9525">
                      <a:solidFill>
                        <a:srgbClr val="000000">
                          <a:alpha val="0"/>
                        </a:srgbClr>
                      </a:solidFill>
                      <a:prstDash val="solid"/>
                      <a:round/>
                      <a:headEnd len="sm" w="sm" type="none"/>
                      <a:tailEnd len="sm" w="sm" type="none"/>
                    </a:lnR>
                    <a:lnT cap="flat" cmpd="sng" w="9525">
                      <a:solidFill>
                        <a:srgbClr val="000000">
                          <a:alpha val="0"/>
                        </a:srgbClr>
                      </a:solidFill>
                      <a:prstDash val="solid"/>
                      <a:round/>
                      <a:headEnd len="sm" w="sm" type="none"/>
                      <a:tailEnd len="sm" w="sm" type="none"/>
                    </a:lnT>
                    <a:lnB cap="flat" cmpd="sng" w="9525">
                      <a:solidFill>
                        <a:srgbClr val="000000">
                          <a:alpha val="0"/>
                        </a:srgbClr>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